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Oswald Medium"/>
      <p:regular r:id="rId60"/>
      <p:bold r:id="rId61"/>
    </p:embeddedFont>
    <p:embeddedFont>
      <p:font typeface="Roboto Thin"/>
      <p:regular r:id="rId62"/>
      <p:bold r:id="rId63"/>
      <p:italic r:id="rId64"/>
      <p:boldItalic r:id="rId65"/>
    </p:embeddedFont>
    <p:embeddedFont>
      <p:font typeface="Roboto"/>
      <p:regular r:id="rId66"/>
      <p:bold r:id="rId67"/>
      <p:italic r:id="rId68"/>
      <p:boldItalic r:id="rId69"/>
    </p:embeddedFont>
    <p:embeddedFont>
      <p:font typeface="Roboto Medium"/>
      <p:regular r:id="rId70"/>
      <p:bold r:id="rId71"/>
      <p:italic r:id="rId72"/>
      <p:boldItalic r:id="rId73"/>
    </p:embeddedFont>
    <p:embeddedFont>
      <p:font typeface="Inconsolata"/>
      <p:regular r:id="rId74"/>
      <p:bold r:id="rId75"/>
    </p:embeddedFont>
    <p:embeddedFont>
      <p:font typeface="Oswald Light"/>
      <p:regular r:id="rId76"/>
      <p:bold r:id="rId77"/>
    </p:embeddedFont>
    <p:embeddedFont>
      <p:font typeface="Roboto Light"/>
      <p:regular r:id="rId78"/>
      <p:bold r:id="rId79"/>
      <p:italic r:id="rId80"/>
      <p:boldItalic r:id="rId81"/>
    </p:embeddedFont>
    <p:embeddedFont>
      <p:font typeface="Inconsolata Medium"/>
      <p:regular r:id="rId82"/>
      <p:bold r:id="rId83"/>
    </p:embeddedFont>
    <p:embeddedFont>
      <p:font typeface="Oswald"/>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0C3119-335D-4DEE-B807-9638B5CF01BF}">
  <a:tblStyle styleId="{480C3119-335D-4DEE-B807-9638B5CF01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regular.fntdata"/><Relationship Id="rId83" Type="http://schemas.openxmlformats.org/officeDocument/2006/relationships/font" Target="fonts/InconsolataMedium-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Oswald-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Light-italic.fntdata"/><Relationship Id="rId82" Type="http://schemas.openxmlformats.org/officeDocument/2006/relationships/font" Target="fonts/InconsolataMedium-regular.fntdata"/><Relationship Id="rId81"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OswaldLight-bold.fntdata"/><Relationship Id="rId32" Type="http://schemas.openxmlformats.org/officeDocument/2006/relationships/slide" Target="slides/slide26.xml"/><Relationship Id="rId76" Type="http://schemas.openxmlformats.org/officeDocument/2006/relationships/font" Target="fonts/OswaldLight-regular.fntdata"/><Relationship Id="rId35" Type="http://schemas.openxmlformats.org/officeDocument/2006/relationships/slide" Target="slides/slide29.xml"/><Relationship Id="rId79" Type="http://schemas.openxmlformats.org/officeDocument/2006/relationships/font" Target="fonts/RobotoLight-bold.fntdata"/><Relationship Id="rId34" Type="http://schemas.openxmlformats.org/officeDocument/2006/relationships/slide" Target="slides/slide28.xml"/><Relationship Id="rId78" Type="http://schemas.openxmlformats.org/officeDocument/2006/relationships/font" Target="fonts/RobotoLight-regular.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regular.fntdata"/><Relationship Id="rId61" Type="http://schemas.openxmlformats.org/officeDocument/2006/relationships/font" Target="fonts/OswaldMedium-bold.fntdata"/><Relationship Id="rId20" Type="http://schemas.openxmlformats.org/officeDocument/2006/relationships/slide" Target="slides/slide14.xml"/><Relationship Id="rId64" Type="http://schemas.openxmlformats.org/officeDocument/2006/relationships/font" Target="fonts/RobotoThin-italic.fntdata"/><Relationship Id="rId63" Type="http://schemas.openxmlformats.org/officeDocument/2006/relationships/font" Target="fonts/RobotoThin-bold.fntdata"/><Relationship Id="rId22" Type="http://schemas.openxmlformats.org/officeDocument/2006/relationships/slide" Target="slides/slide16.xml"/><Relationship Id="rId66" Type="http://schemas.openxmlformats.org/officeDocument/2006/relationships/font" Target="fonts/Roboto-regular.fntdata"/><Relationship Id="rId21" Type="http://schemas.openxmlformats.org/officeDocument/2006/relationships/slide" Target="slides/slide15.xml"/><Relationship Id="rId65" Type="http://schemas.openxmlformats.org/officeDocument/2006/relationships/font" Target="fonts/RobotoThin-boldItalic.fntdata"/><Relationship Id="rId24" Type="http://schemas.openxmlformats.org/officeDocument/2006/relationships/slide" Target="slides/slide18.xml"/><Relationship Id="rId68" Type="http://schemas.openxmlformats.org/officeDocument/2006/relationships/font" Target="fonts/Roboto-italic.fntdata"/><Relationship Id="rId23" Type="http://schemas.openxmlformats.org/officeDocument/2006/relationships/slide" Target="slides/slide17.xml"/><Relationship Id="rId67" Type="http://schemas.openxmlformats.org/officeDocument/2006/relationships/font" Target="fonts/Roboto-bold.fntdata"/><Relationship Id="rId60" Type="http://schemas.openxmlformats.org/officeDocument/2006/relationships/font" Target="fonts/Oswald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f4459f9f46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f4459f9f46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d0aa436e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d0aa436e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E"/>
                </a:solidFill>
                <a:highlight>
                  <a:srgbClr val="FFFFFF"/>
                </a:highlight>
              </a:rPr>
              <a:t>2. Intro &amp; GitHub Practice</a:t>
            </a:r>
            <a:endParaRPr b="1" sz="1650">
              <a:solidFill>
                <a:srgbClr val="24292E"/>
              </a:solidFill>
              <a:highlight>
                <a:srgbClr val="FFFFFF"/>
              </a:highlight>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d0aa436eb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d0aa436e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0aa436eb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0aa436eb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0aa436eb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0aa436eb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d0aa436ebe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d0aa436ebe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0aa436ebe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d0aa436ebe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d0aa436eb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d0aa436eb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d0aa436ebe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d0aa436ebe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d0aa436ebe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d0aa436ebe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d0aa436ebe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d0aa436eb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e96188f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ce96188f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900">
                <a:solidFill>
                  <a:schemeClr val="dk1"/>
                </a:solidFill>
              </a:rPr>
              <a:t>Data</a:t>
            </a:r>
            <a:endParaRPr i="1"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d0aa436ebe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d0aa436ebe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d0c429f2b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d0c429f2b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d0aa436ebe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d0aa436ebe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d0c429f2b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d0c429f2b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d0aa436ebe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d0aa436ebe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d0aa436ebe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d0aa436ebe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E"/>
                </a:solidFill>
                <a:highlight>
                  <a:srgbClr val="FFFFFF"/>
                </a:highlight>
              </a:rPr>
              <a:t>3. Group GitHub Activities</a:t>
            </a:r>
            <a:endParaRPr b="1" sz="1650">
              <a:solidFill>
                <a:srgbClr val="24292E"/>
              </a:solidFill>
              <a:highlight>
                <a:srgbClr val="FFFFFF"/>
              </a:highlight>
            </a:endParaRPr>
          </a:p>
          <a:p>
            <a:pPr indent="0" lvl="0" marL="0" rtl="0" algn="l">
              <a:spcBef>
                <a:spcPts val="1200"/>
              </a:spcBef>
              <a:spcAft>
                <a:spcPts val="0"/>
              </a:spcAft>
              <a:buNone/>
            </a:pPr>
            <a:r>
              <a:t/>
            </a:r>
            <a:endParaRPr b="1" sz="1650">
              <a:solidFill>
                <a:srgbClr val="24292E"/>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d0aa436ebe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d0aa436ebe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3.1 Everyone Do: Create a Project Repository (0:10)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d0aa436ebe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d0aa436ebe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d25eaa64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d25eaa64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d0aa436ebe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d0aa436ebe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d0aa436e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d0aa436e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d0aa436ebe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d0aa436ebe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d0aa436ebe_1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d0aa436ebe_1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d0aa436ebe_1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d0aa436ebe_1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d0aa436ebe_1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d0aa436ebe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3.2 Everyone Do: Creating Branches (0:10)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d0aa436ebe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d0aa436ebe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d0aa436ebe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d0aa436ebe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d0aa436ebe_1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d0aa436ebe_1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d0aa436ebe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d0aa436ebe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d0aa436ebe_1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d0aa436ebe_1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d0aa436ebe_1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d0aa436ebe_1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3.3 Everyone Do: Creating a Pull Request, Reviewing Code, and Merging (0:10)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b99827f5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b99827f5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d0aa436ebe_1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d0aa436ebe_1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d0aa436ebe_1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d0aa436ebe_1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d0aa436ebe_1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d0aa436ebe_1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d0aa436ebe_1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d0aa436ebe_1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d0aa436ebe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d0aa436ebe_1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d0aa436ebe_1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d0aa436ebe_1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d0aa436ebe_1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d0aa436ebe_1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d0aa436ebe_1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d0aa436ebe_1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d0aa436ebe_1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d0aa436ebe_1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d0aa436ebe_1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d0aa436ebe_1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3.4 Instructor Do: Working in Teams (0:10)</a:t>
            </a:r>
            <a:endParaRPr b="1" sz="1650">
              <a:solidFill>
                <a:srgbClr val="24292E"/>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ab17893448_0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ab17893448_0_2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d0aa436ebe_1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d0aa436ebe_1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d0aa436ebe_1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d0aa436ebe_1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d0d96228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d0d96228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4.1 Instructor Do: Project Progression—Next Steps (0:05)</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f4459f9f46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f4459f9f46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4459f9f46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4459f9f46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41c6b4a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41c6b4a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41c6b4a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41c6b4a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ab1789344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ab1789344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0.png"/><Relationship Id="rId11" Type="http://schemas.openxmlformats.org/officeDocument/2006/relationships/image" Target="../media/image30.png"/><Relationship Id="rId10" Type="http://schemas.openxmlformats.org/officeDocument/2006/relationships/image" Target="../media/image33.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7.png"/><Relationship Id="rId8"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6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9.png"/><Relationship Id="rId4" Type="http://schemas.openxmlformats.org/officeDocument/2006/relationships/image" Target="../media/image8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7" name="Shape 7"/>
        <p:cNvGrpSpPr/>
        <p:nvPr/>
      </p:nvGrpSpPr>
      <p:grpSpPr>
        <a:xfrm>
          <a:off x="0" y="0"/>
          <a:ext cx="0" cy="0"/>
          <a:chOff x="0" y="0"/>
          <a:chExt cx="0" cy="0"/>
        </a:xfrm>
      </p:grpSpPr>
      <p:sp>
        <p:nvSpPr>
          <p:cNvPr id="8" name="Google Shape;8;p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 name="Google Shape;9;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 name="Google Shape;10;p2"/>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11" name="Google Shape;11;p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13" name="Google Shape;13;p2"/>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1">
  <p:cSld name="CUSTOM_17_2_1_1_2_1_1_2">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2" name="Google Shape;72;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73" name="Google Shape;73;p11"/>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74" name="Google Shape;74;p11"/>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1">
  <p:cSld name="CUSTOM_2_3_1_1_3_1_1_2_1_1_2">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 name="Google Shape;77;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9" name="Google Shape;79;p12"/>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80" name="Google Shape;80;p12"/>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1">
  <p:cSld name="CUSTOM_2_3_1_1_3_1_1_2_1_1_1_4">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3" name="Google Shape;83;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4" name="Google Shape;84;p13"/>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85" name="Google Shape;85;p13"/>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86" name="Google Shape;86;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1">
  <p:cSld name="CUSTOM_2_3_1_1_3_1_1_2_1_1_1_3_1">
    <p:spTree>
      <p:nvGrpSpPr>
        <p:cNvPr id="87" name="Shape 87"/>
        <p:cNvGrpSpPr/>
        <p:nvPr/>
      </p:nvGrpSpPr>
      <p:grpSpPr>
        <a:xfrm>
          <a:off x="0" y="0"/>
          <a:ext cx="0" cy="0"/>
          <a:chOff x="0" y="0"/>
          <a:chExt cx="0" cy="0"/>
        </a:xfrm>
      </p:grpSpPr>
      <p:pic>
        <p:nvPicPr>
          <p:cNvPr id="88" name="Google Shape;88;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4"/>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1" name="Google Shape;91;p14"/>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92" name="Google Shape;92;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1">
  <p:cSld name="CUSTOM_2_3_1_1_3_1_1_2_1_1_1_2_2_1_1">
    <p:spTree>
      <p:nvGrpSpPr>
        <p:cNvPr id="93" name="Shape 93"/>
        <p:cNvGrpSpPr/>
        <p:nvPr/>
      </p:nvGrpSpPr>
      <p:grpSpPr>
        <a:xfrm>
          <a:off x="0" y="0"/>
          <a:ext cx="0" cy="0"/>
          <a:chOff x="0" y="0"/>
          <a:chExt cx="0" cy="0"/>
        </a:xfrm>
      </p:grpSpPr>
      <p:pic>
        <p:nvPicPr>
          <p:cNvPr id="94" name="Google Shape;9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7" name="Google Shape;97;p1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98" name="Google Shape;98;p1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99" name="Google Shape;99;p15"/>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00" name="Google Shape;100;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1">
  <p:cSld name="CUSTOM_2_3_1_1_3_1_1_2_1_1_1_2_3_2">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4" name="Google Shape;104;p1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5" name="Google Shape;105;p16"/>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06" name="Google Shape;106;p1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07" name="Google Shape;107;p1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08" name="Google Shape;108;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1">
  <p:cSld name="CUSTOM_2_3_1_1_1_1_1_2_1_2_1_1_1_1_3_2_2">
    <p:spTree>
      <p:nvGrpSpPr>
        <p:cNvPr id="109" name="Shape 109"/>
        <p:cNvGrpSpPr/>
        <p:nvPr/>
      </p:nvGrpSpPr>
      <p:grpSpPr>
        <a:xfrm>
          <a:off x="0" y="0"/>
          <a:ext cx="0" cy="0"/>
          <a:chOff x="0" y="0"/>
          <a:chExt cx="0" cy="0"/>
        </a:xfrm>
      </p:grpSpPr>
      <p:pic>
        <p:nvPicPr>
          <p:cNvPr id="110" name="Google Shape;110;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1" name="Google Shape;111;p17"/>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7"/>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17" name="Google Shape;117;p17"/>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8" name="Google Shape;11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1">
  <p:cSld name="CUSTOM_2_3_1_1_1_1_1_2_1_2_1_1_1_1_3_3_2">
    <p:spTree>
      <p:nvGrpSpPr>
        <p:cNvPr id="119" name="Shape 119"/>
        <p:cNvGrpSpPr/>
        <p:nvPr/>
      </p:nvGrpSpPr>
      <p:grpSpPr>
        <a:xfrm>
          <a:off x="0" y="0"/>
          <a:ext cx="0" cy="0"/>
          <a:chOff x="0" y="0"/>
          <a:chExt cx="0" cy="0"/>
        </a:xfrm>
      </p:grpSpPr>
      <p:pic>
        <p:nvPicPr>
          <p:cNvPr id="120" name="Google Shape;120;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18"/>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26" name="Google Shape;126;p18"/>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27" name="Google Shape;127;p18"/>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sp>
        <p:nvSpPr>
          <p:cNvPr id="128" name="Google Shape;128;p18"/>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29" name="Google Shape;129;p18"/>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pic>
        <p:nvPicPr>
          <p:cNvPr id="130" name="Google Shape;130;p18"/>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1" name="Google Shape;131;p18"/>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32" name="Google Shape;132;p18"/>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33" name="Google Shape;133;p18"/>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34" name="Google Shape;134;p18"/>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35" name="Google Shape;135;p18"/>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sp>
        <p:nvSpPr>
          <p:cNvPr id="136" name="Google Shape;136;p18"/>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sp>
        <p:nvSpPr>
          <p:cNvPr id="137" name="Google Shape;137;p18"/>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38" name="Google Shape;138;p18"/>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39" name="Google Shape;139;p18"/>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0" name="Google Shape;140;p18"/>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41" name="Google Shape;141;p18"/>
          <p:cNvGrpSpPr/>
          <p:nvPr/>
        </p:nvGrpSpPr>
        <p:grpSpPr>
          <a:xfrm>
            <a:off x="4519000" y="3821425"/>
            <a:ext cx="420900" cy="912575"/>
            <a:chOff x="4680988" y="3981725"/>
            <a:chExt cx="420900" cy="912575"/>
          </a:xfrm>
        </p:grpSpPr>
        <p:pic>
          <p:nvPicPr>
            <p:cNvPr id="142" name="Google Shape;142;p18"/>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43" name="Google Shape;143;p18"/>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pic>
        <p:nvPicPr>
          <p:cNvPr id="144" name="Google Shape;144;p18"/>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45" name="Google Shape;14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1">
  <p:cSld name="CUSTOM_2_3_1_1_1_1_1_2_1_2_1_1_1_1_3_1_1">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9"/>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2" name="Google Shape;152;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3" name="Google Shape;153;p1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4" name="Google Shape;154;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55" name="Google Shape;155;p19"/>
          <p:cNvSpPr txBox="1"/>
          <p:nvPr>
            <p:ph idx="2" type="title"/>
          </p:nvPr>
        </p:nvSpPr>
        <p:spPr>
          <a:xfrm>
            <a:off x="932625" y="274875"/>
            <a:ext cx="82128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6" name="Google Shape;156;p19"/>
          <p:cNvSpPr/>
          <p:nvPr/>
        </p:nvSpPr>
        <p:spPr>
          <a:xfrm>
            <a:off x="589625" y="662100"/>
            <a:ext cx="1882800" cy="188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9"/>
          <p:cNvPicPr preferRelativeResize="0"/>
          <p:nvPr/>
        </p:nvPicPr>
        <p:blipFill>
          <a:blip r:embed="rId3">
            <a:alphaModFix/>
          </a:blip>
          <a:stretch>
            <a:fillRect/>
          </a:stretch>
        </p:blipFill>
        <p:spPr>
          <a:xfrm>
            <a:off x="623085" y="689102"/>
            <a:ext cx="1799735" cy="188282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1">
  <p:cSld name="CUSTOM_2_7_2_2_1_2">
    <p:spTree>
      <p:nvGrpSpPr>
        <p:cNvPr id="158" name="Shape 158"/>
        <p:cNvGrpSpPr/>
        <p:nvPr/>
      </p:nvGrpSpPr>
      <p:grpSpPr>
        <a:xfrm>
          <a:off x="0" y="0"/>
          <a:ext cx="0" cy="0"/>
          <a:chOff x="0" y="0"/>
          <a:chExt cx="0" cy="0"/>
        </a:xfrm>
      </p:grpSpPr>
      <p:sp>
        <p:nvSpPr>
          <p:cNvPr id="159" name="Google Shape;159;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 name="Google Shape;160;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2" name="Google Shape;162;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63" name="Google Shape;163;p20"/>
          <p:cNvGraphicFramePr/>
          <p:nvPr/>
        </p:nvGraphicFramePr>
        <p:xfrm>
          <a:off x="358300" y="1181050"/>
          <a:ext cx="3000000" cy="3000000"/>
        </p:xfrm>
        <a:graphic>
          <a:graphicData uri="http://schemas.openxmlformats.org/drawingml/2006/table">
            <a:tbl>
              <a:tblPr>
                <a:noFill/>
                <a:tableStyleId>{480C3119-335D-4DEE-B807-9638B5CF01BF}</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64" name="Google Shape;164;p2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65" name="Google Shape;165;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Subsection Slide 1">
  <p:cSld name="CUSTOM_17_2_1_1_2_2">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 name="Google Shape;16;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 name="Google Shape;17;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 name="Google Shape;18;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1">
  <p:cSld name="CUSTOM_2_7_2_2_2_1">
    <p:spTree>
      <p:nvGrpSpPr>
        <p:cNvPr id="166" name="Shape 166"/>
        <p:cNvGrpSpPr/>
        <p:nvPr/>
      </p:nvGrpSpPr>
      <p:grpSpPr>
        <a:xfrm>
          <a:off x="0" y="0"/>
          <a:ext cx="0" cy="0"/>
          <a:chOff x="0" y="0"/>
          <a:chExt cx="0" cy="0"/>
        </a:xfrm>
      </p:grpSpPr>
      <p:cxnSp>
        <p:nvCxnSpPr>
          <p:cNvPr id="167" name="Google Shape;16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9" name="Google Shape;169;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70" name="Google Shape;170;p21"/>
          <p:cNvGraphicFramePr/>
          <p:nvPr/>
        </p:nvGraphicFramePr>
        <p:xfrm>
          <a:off x="358300" y="876250"/>
          <a:ext cx="3000000" cy="3000000"/>
        </p:xfrm>
        <a:graphic>
          <a:graphicData uri="http://schemas.openxmlformats.org/drawingml/2006/table">
            <a:tbl>
              <a:tblPr>
                <a:noFill/>
                <a:tableStyleId>{480C3119-335D-4DEE-B807-9638B5CF01BF}</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71" name="Google Shape;171;p2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72" name="Google Shape;17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1">
  <p:cSld name="CUSTOM_2_3_1_1_1_1_1_2_1_2_1_1_1_1_3_2_1_1">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5" name="Google Shape;175;p2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7" name="Google Shape;177;p2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8" name="Google Shape;178;p2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9" name="Google Shape;179;p22"/>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80" name="Google Shape;180;p22"/>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81" name="Google Shape;181;p22"/>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82" name="Google Shape;182;p22"/>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83" name="Google Shape;183;p22"/>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84" name="Google Shape;184;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1">
  <p:cSld name="CUSTOM_2_7_2_2_1_1_2">
    <p:spTree>
      <p:nvGrpSpPr>
        <p:cNvPr id="185" name="Shape 185"/>
        <p:cNvGrpSpPr/>
        <p:nvPr/>
      </p:nvGrpSpPr>
      <p:grpSpPr>
        <a:xfrm>
          <a:off x="0" y="0"/>
          <a:ext cx="0" cy="0"/>
          <a:chOff x="0" y="0"/>
          <a:chExt cx="0" cy="0"/>
        </a:xfrm>
      </p:grpSpPr>
      <p:sp>
        <p:nvSpPr>
          <p:cNvPr id="186" name="Google Shape;186;p23"/>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87" name="Google Shape;187;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91" name="Google Shape;191;p23"/>
          <p:cNvPicPr preferRelativeResize="0"/>
          <p:nvPr/>
        </p:nvPicPr>
        <p:blipFill>
          <a:blip r:embed="rId2">
            <a:alphaModFix/>
          </a:blip>
          <a:stretch>
            <a:fillRect/>
          </a:stretch>
        </p:blipFill>
        <p:spPr>
          <a:xfrm>
            <a:off x="4305138" y="1192575"/>
            <a:ext cx="827470" cy="3662574"/>
          </a:xfrm>
          <a:prstGeom prst="rect">
            <a:avLst/>
          </a:prstGeom>
          <a:noFill/>
          <a:ln>
            <a:noFill/>
          </a:ln>
        </p:spPr>
      </p:pic>
      <p:sp>
        <p:nvSpPr>
          <p:cNvPr id="192" name="Google Shape;192;p23"/>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93" name="Google Shape;193;p23"/>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94" name="Google Shape;194;p2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 name="Google Shape;195;p23"/>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96" name="Google Shape;196;p23"/>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97" name="Google Shape;197;p23"/>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99" name="Google Shape;199;p23"/>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00" name="Google Shape;200;p23"/>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01" name="Google Shape;201;p23"/>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02" name="Google Shape;202;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1">
  <p:cSld name="CUSTOM_2_7_2_2_1_1_1_1">
    <p:spTree>
      <p:nvGrpSpPr>
        <p:cNvPr id="203" name="Shape 203"/>
        <p:cNvGrpSpPr/>
        <p:nvPr/>
      </p:nvGrpSpPr>
      <p:grpSpPr>
        <a:xfrm>
          <a:off x="0" y="0"/>
          <a:ext cx="0" cy="0"/>
          <a:chOff x="0" y="0"/>
          <a:chExt cx="0" cy="0"/>
        </a:xfrm>
      </p:grpSpPr>
      <p:cxnSp>
        <p:nvCxnSpPr>
          <p:cNvPr id="204" name="Google Shape;204;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6" name="Google Shape;206;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07" name="Google Shape;207;p24"/>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08" name="Google Shape;208;p24"/>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09" name="Google Shape;209;p24"/>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0" name="Google Shape;210;p24"/>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1" name="Google Shape;211;p24"/>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3" name="Google Shape;213;p24"/>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15" name="Google Shape;215;p24"/>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8" name="Google Shape;218;p24"/>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24"/>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24"/>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24"/>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1">
  <p:cSld name="CUSTOM_2_3_1_1_1_1_1_2_1_2_1_1_1_1_3_3_1_1">
    <p:spTree>
      <p:nvGrpSpPr>
        <p:cNvPr id="222" name="Shape 222"/>
        <p:cNvGrpSpPr/>
        <p:nvPr/>
      </p:nvGrpSpPr>
      <p:grpSpPr>
        <a:xfrm>
          <a:off x="0" y="0"/>
          <a:ext cx="0" cy="0"/>
          <a:chOff x="0" y="0"/>
          <a:chExt cx="0" cy="0"/>
        </a:xfrm>
      </p:grpSpPr>
      <p:pic>
        <p:nvPicPr>
          <p:cNvPr id="223" name="Google Shape;223;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4" name="Google Shape;224;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7" name="Google Shape;227;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8" name="Google Shape;228;p25"/>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9" name="Google Shape;229;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0" name="Google Shape;230;p25"/>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1" name="Google Shape;23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1">
  <p:cSld name="CUSTOM_2_3_1_1_3_1_1_2_1_1_1_2_3_1_2">
    <p:spTree>
      <p:nvGrpSpPr>
        <p:cNvPr id="232" name="Shape 232"/>
        <p:cNvGrpSpPr/>
        <p:nvPr/>
      </p:nvGrpSpPr>
      <p:grpSpPr>
        <a:xfrm>
          <a:off x="0" y="0"/>
          <a:ext cx="0" cy="0"/>
          <a:chOff x="0" y="0"/>
          <a:chExt cx="0" cy="0"/>
        </a:xfrm>
      </p:grpSpPr>
      <p:pic>
        <p:nvPicPr>
          <p:cNvPr id="233" name="Google Shape;233;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4" name="Google Shape;234;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5" name="Google Shape;235;p26"/>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6" name="Google Shape;236;p26"/>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7" name="Google Shape;237;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1">
  <p:cSld name="CUSTOM_2_3_1_1_3_1_1_2_1_1_1_2_3_1_1_2">
    <p:spTree>
      <p:nvGrpSpPr>
        <p:cNvPr id="238" name="Shape 238"/>
        <p:cNvGrpSpPr/>
        <p:nvPr/>
      </p:nvGrpSpPr>
      <p:grpSpPr>
        <a:xfrm>
          <a:off x="0" y="0"/>
          <a:ext cx="0" cy="0"/>
          <a:chOff x="0" y="0"/>
          <a:chExt cx="0" cy="0"/>
        </a:xfrm>
      </p:grpSpPr>
      <p:pic>
        <p:nvPicPr>
          <p:cNvPr id="239" name="Google Shape;239;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27"/>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1" name="Google Shape;241;p27"/>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27"/>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3" name="Google Shape;243;p27"/>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4" name="Google Shape;244;p27"/>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5" name="Google Shape;245;p27"/>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6" name="Google Shape;246;p27"/>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7" name="Google Shape;247;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1">
  <p:cSld name="CUSTOM_9_1">
    <p:spTree>
      <p:nvGrpSpPr>
        <p:cNvPr id="248" name="Shape 248"/>
        <p:cNvGrpSpPr/>
        <p:nvPr/>
      </p:nvGrpSpPr>
      <p:grpSpPr>
        <a:xfrm>
          <a:off x="0" y="0"/>
          <a:ext cx="0" cy="0"/>
          <a:chOff x="0" y="0"/>
          <a:chExt cx="0" cy="0"/>
        </a:xfrm>
      </p:grpSpPr>
      <p:pic>
        <p:nvPicPr>
          <p:cNvPr id="249" name="Google Shape;249;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0" name="Google Shape;250;p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1" name="Google Shape;251;p28"/>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2" name="Google Shape;252;p28"/>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3" name="Google Shape;253;p28"/>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33CCCC"/>
                </a:solidFill>
                <a:latin typeface="Oswald"/>
                <a:ea typeface="Oswald"/>
                <a:cs typeface="Oswald"/>
                <a:sym typeface="Oswald"/>
              </a:rPr>
              <a:t>This Week’s Challenge</a:t>
            </a:r>
            <a:endParaRPr sz="3600">
              <a:solidFill>
                <a:srgbClr val="33CCCC"/>
              </a:solidFill>
              <a:latin typeface="Oswald"/>
              <a:ea typeface="Oswald"/>
              <a:cs typeface="Oswald"/>
              <a:sym typeface="Oswald"/>
            </a:endParaRPr>
          </a:p>
        </p:txBody>
      </p:sp>
      <p:sp>
        <p:nvSpPr>
          <p:cNvPr id="254" name="Google Shape;254;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5" name="Google Shape;255;p28"/>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8"/>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1">
  <p:cSld name="CUSTOM_2_7_1_5_1_1">
    <p:spTree>
      <p:nvGrpSpPr>
        <p:cNvPr id="257" name="Shape 257"/>
        <p:cNvGrpSpPr/>
        <p:nvPr/>
      </p:nvGrpSpPr>
      <p:grpSpPr>
        <a:xfrm>
          <a:off x="0" y="0"/>
          <a:ext cx="0" cy="0"/>
          <a:chOff x="0" y="0"/>
          <a:chExt cx="0" cy="0"/>
        </a:xfrm>
      </p:grpSpPr>
      <p:pic>
        <p:nvPicPr>
          <p:cNvPr id="258" name="Google Shape;258;p29"/>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9" name="Google Shape;25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 name="Google Shape;26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 name="Google Shape;26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2" name="Google Shape;26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3" name="Google Shape;26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 name="Google Shape;264;p29"/>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29"/>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6" name="Google Shape;266;p29"/>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7" name="Google Shape;267;p2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1">
  <p:cSld name="CUSTOM_2_7_1_5_2_2">
    <p:spTree>
      <p:nvGrpSpPr>
        <p:cNvPr id="268" name="Shape 268"/>
        <p:cNvGrpSpPr/>
        <p:nvPr/>
      </p:nvGrpSpPr>
      <p:grpSpPr>
        <a:xfrm>
          <a:off x="0" y="0"/>
          <a:ext cx="0" cy="0"/>
          <a:chOff x="0" y="0"/>
          <a:chExt cx="0" cy="0"/>
        </a:xfrm>
      </p:grpSpPr>
      <p:sp>
        <p:nvSpPr>
          <p:cNvPr id="269" name="Google Shape;269;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2" name="Google Shape;272;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4" name="Google Shape;274;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5" name="Google Shape;275;p30"/>
          <p:cNvGrpSpPr/>
          <p:nvPr/>
        </p:nvGrpSpPr>
        <p:grpSpPr>
          <a:xfrm>
            <a:off x="457200" y="1378813"/>
            <a:ext cx="776889" cy="621300"/>
            <a:chOff x="457200" y="1378813"/>
            <a:chExt cx="776889" cy="621300"/>
          </a:xfrm>
        </p:grpSpPr>
        <p:sp>
          <p:nvSpPr>
            <p:cNvPr id="276" name="Google Shape;276;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7" name="Google Shape;277;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8" name="Google Shape;278;p30"/>
          <p:cNvGrpSpPr/>
          <p:nvPr/>
        </p:nvGrpSpPr>
        <p:grpSpPr>
          <a:xfrm>
            <a:off x="457200" y="2228725"/>
            <a:ext cx="776889" cy="621300"/>
            <a:chOff x="457200" y="1378813"/>
            <a:chExt cx="776889" cy="621300"/>
          </a:xfrm>
        </p:grpSpPr>
        <p:sp>
          <p:nvSpPr>
            <p:cNvPr id="279" name="Google Shape;279;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0" name="Google Shape;280;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1" name="Google Shape;281;p30"/>
          <p:cNvGrpSpPr/>
          <p:nvPr/>
        </p:nvGrpSpPr>
        <p:grpSpPr>
          <a:xfrm>
            <a:off x="457200" y="3073850"/>
            <a:ext cx="776889" cy="621300"/>
            <a:chOff x="457200" y="1378813"/>
            <a:chExt cx="776889" cy="621300"/>
          </a:xfrm>
        </p:grpSpPr>
        <p:sp>
          <p:nvSpPr>
            <p:cNvPr id="282" name="Google Shape;282;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3" name="Google Shape;283;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4" name="Google Shape;284;p30"/>
          <p:cNvGrpSpPr/>
          <p:nvPr/>
        </p:nvGrpSpPr>
        <p:grpSpPr>
          <a:xfrm>
            <a:off x="457200" y="3923750"/>
            <a:ext cx="776889" cy="621300"/>
            <a:chOff x="457200" y="1378813"/>
            <a:chExt cx="776889" cy="621300"/>
          </a:xfrm>
        </p:grpSpPr>
        <p:sp>
          <p:nvSpPr>
            <p:cNvPr id="285" name="Google Shape;285;p3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6" name="Google Shape;286;p30"/>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7" name="Google Shape;287;p30"/>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8" name="Google Shape;28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0"/>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0"/>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0"/>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4" name="Google Shape;294;p3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Delete">
  <p:cSld name="CUSTOM_2_7_2_2">
    <p:spTree>
      <p:nvGrpSpPr>
        <p:cNvPr id="19" name="Shape 19"/>
        <p:cNvGrpSpPr/>
        <p:nvPr/>
      </p:nvGrpSpPr>
      <p:grpSpPr>
        <a:xfrm>
          <a:off x="0" y="0"/>
          <a:ext cx="0" cy="0"/>
          <a:chOff x="0" y="0"/>
          <a:chExt cx="0" cy="0"/>
        </a:xfrm>
      </p:grpSpPr>
      <p:sp>
        <p:nvSpPr>
          <p:cNvPr id="20" name="Google Shape;20;p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 name="Google Shape;21;p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 name="Google Shape;22;p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 name="Google Shape;23;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4" name="Google Shape;24;p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 name="Google Shape;25;p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 name="Google Shape;26;p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1">
  <p:cSld name="CUSTOM_2_7_1_5_2_2_2">
    <p:spTree>
      <p:nvGrpSpPr>
        <p:cNvPr id="295" name="Shape 295"/>
        <p:cNvGrpSpPr/>
        <p:nvPr/>
      </p:nvGrpSpPr>
      <p:grpSpPr>
        <a:xfrm>
          <a:off x="0" y="0"/>
          <a:ext cx="0" cy="0"/>
          <a:chOff x="0" y="0"/>
          <a:chExt cx="0" cy="0"/>
        </a:xfrm>
      </p:grpSpPr>
      <p:sp>
        <p:nvSpPr>
          <p:cNvPr id="296" name="Google Shape;296;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1"/>
          <p:cNvGrpSpPr/>
          <p:nvPr/>
        </p:nvGrpSpPr>
        <p:grpSpPr>
          <a:xfrm>
            <a:off x="457200" y="1378813"/>
            <a:ext cx="776889" cy="621300"/>
            <a:chOff x="457200" y="1378813"/>
            <a:chExt cx="776889" cy="621300"/>
          </a:xfrm>
        </p:grpSpPr>
        <p:sp>
          <p:nvSpPr>
            <p:cNvPr id="303" name="Google Shape;303;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1"/>
          <p:cNvGrpSpPr/>
          <p:nvPr/>
        </p:nvGrpSpPr>
        <p:grpSpPr>
          <a:xfrm>
            <a:off x="457200" y="2228725"/>
            <a:ext cx="776889" cy="621300"/>
            <a:chOff x="457200" y="1378813"/>
            <a:chExt cx="776889" cy="621300"/>
          </a:xfrm>
        </p:grpSpPr>
        <p:sp>
          <p:nvSpPr>
            <p:cNvPr id="306" name="Google Shape;306;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1"/>
          <p:cNvGrpSpPr/>
          <p:nvPr/>
        </p:nvGrpSpPr>
        <p:grpSpPr>
          <a:xfrm>
            <a:off x="457200" y="3073850"/>
            <a:ext cx="776889" cy="621300"/>
            <a:chOff x="457200" y="1378813"/>
            <a:chExt cx="776889" cy="621300"/>
          </a:xfrm>
        </p:grpSpPr>
        <p:sp>
          <p:nvSpPr>
            <p:cNvPr id="309" name="Google Shape;309;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1"/>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1" name="Google Shape;311;p31"/>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2" name="Google Shape;312;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1"/>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6" name="Google Shape;316;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1">
  <p:cSld name="CUSTOM_2_7_1_4_2">
    <p:spTree>
      <p:nvGrpSpPr>
        <p:cNvPr id="317" name="Shape 317"/>
        <p:cNvGrpSpPr/>
        <p:nvPr/>
      </p:nvGrpSpPr>
      <p:grpSpPr>
        <a:xfrm>
          <a:off x="0" y="0"/>
          <a:ext cx="0" cy="0"/>
          <a:chOff x="0" y="0"/>
          <a:chExt cx="0" cy="0"/>
        </a:xfrm>
      </p:grpSpPr>
      <p:sp>
        <p:nvSpPr>
          <p:cNvPr id="318" name="Google Shape;31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3" name="Google Shape;32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4" name="Google Shape;324;p32"/>
          <p:cNvGrpSpPr/>
          <p:nvPr/>
        </p:nvGrpSpPr>
        <p:grpSpPr>
          <a:xfrm>
            <a:off x="457200" y="1300225"/>
            <a:ext cx="776889" cy="621300"/>
            <a:chOff x="457200" y="1378813"/>
            <a:chExt cx="776889" cy="621300"/>
          </a:xfrm>
        </p:grpSpPr>
        <p:sp>
          <p:nvSpPr>
            <p:cNvPr id="325" name="Google Shape;325;p3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6" name="Google Shape;326;p3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32"/>
          <p:cNvGrpSpPr/>
          <p:nvPr/>
        </p:nvGrpSpPr>
        <p:grpSpPr>
          <a:xfrm>
            <a:off x="457200" y="2000125"/>
            <a:ext cx="776889" cy="621300"/>
            <a:chOff x="457200" y="1378813"/>
            <a:chExt cx="776889" cy="621300"/>
          </a:xfrm>
        </p:grpSpPr>
        <p:sp>
          <p:nvSpPr>
            <p:cNvPr id="328" name="Google Shape;328;p3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9" name="Google Shape;329;p3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32"/>
          <p:cNvGrpSpPr/>
          <p:nvPr/>
        </p:nvGrpSpPr>
        <p:grpSpPr>
          <a:xfrm>
            <a:off x="457200" y="2692850"/>
            <a:ext cx="776889" cy="621300"/>
            <a:chOff x="457200" y="1378813"/>
            <a:chExt cx="776889" cy="621300"/>
          </a:xfrm>
        </p:grpSpPr>
        <p:sp>
          <p:nvSpPr>
            <p:cNvPr id="331" name="Google Shape;331;p3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32" name="Google Shape;332;p3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2"/>
          <p:cNvGrpSpPr/>
          <p:nvPr/>
        </p:nvGrpSpPr>
        <p:grpSpPr>
          <a:xfrm>
            <a:off x="457200" y="3390350"/>
            <a:ext cx="776889" cy="621300"/>
            <a:chOff x="457200" y="1378813"/>
            <a:chExt cx="776889" cy="621300"/>
          </a:xfrm>
        </p:grpSpPr>
        <p:sp>
          <p:nvSpPr>
            <p:cNvPr id="334" name="Google Shape;334;p3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35" name="Google Shape;335;p3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2"/>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32"/>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2"/>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3" name="Google Shape;343;p32"/>
          <p:cNvGrpSpPr/>
          <p:nvPr/>
        </p:nvGrpSpPr>
        <p:grpSpPr>
          <a:xfrm>
            <a:off x="469500" y="4083075"/>
            <a:ext cx="776889" cy="621300"/>
            <a:chOff x="457200" y="1378813"/>
            <a:chExt cx="776889" cy="621300"/>
          </a:xfrm>
        </p:grpSpPr>
        <p:sp>
          <p:nvSpPr>
            <p:cNvPr id="344" name="Google Shape;344;p32"/>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45" name="Google Shape;345;p32"/>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1">
  <p:cSld name="CUSTOM_2_7_1_3_1_1_2">
    <p:spTree>
      <p:nvGrpSpPr>
        <p:cNvPr id="349" name="Shape 349"/>
        <p:cNvGrpSpPr/>
        <p:nvPr/>
      </p:nvGrpSpPr>
      <p:grpSpPr>
        <a:xfrm>
          <a:off x="0" y="0"/>
          <a:ext cx="0" cy="0"/>
          <a:chOff x="0" y="0"/>
          <a:chExt cx="0" cy="0"/>
        </a:xfrm>
      </p:grpSpPr>
      <p:sp>
        <p:nvSpPr>
          <p:cNvPr id="350" name="Google Shape;350;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3" name="Google Shape;35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5" name="Google Shape;35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6" name="Google Shape;356;p33"/>
          <p:cNvGrpSpPr/>
          <p:nvPr/>
        </p:nvGrpSpPr>
        <p:grpSpPr>
          <a:xfrm>
            <a:off x="457200" y="1237825"/>
            <a:ext cx="776900" cy="486300"/>
            <a:chOff x="457200" y="1466425"/>
            <a:chExt cx="776900" cy="486300"/>
          </a:xfrm>
        </p:grpSpPr>
        <p:sp>
          <p:nvSpPr>
            <p:cNvPr id="357" name="Google Shape;357;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8" name="Google Shape;358;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3"/>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33"/>
          <p:cNvGrpSpPr/>
          <p:nvPr/>
        </p:nvGrpSpPr>
        <p:grpSpPr>
          <a:xfrm>
            <a:off x="457200" y="1828900"/>
            <a:ext cx="776900" cy="486300"/>
            <a:chOff x="457200" y="1466425"/>
            <a:chExt cx="776900" cy="486300"/>
          </a:xfrm>
        </p:grpSpPr>
        <p:sp>
          <p:nvSpPr>
            <p:cNvPr id="362" name="Google Shape;362;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63" name="Google Shape;363;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3"/>
          <p:cNvGrpSpPr/>
          <p:nvPr/>
        </p:nvGrpSpPr>
        <p:grpSpPr>
          <a:xfrm>
            <a:off x="457200" y="2419975"/>
            <a:ext cx="776900" cy="486300"/>
            <a:chOff x="457200" y="1466425"/>
            <a:chExt cx="776900" cy="486300"/>
          </a:xfrm>
        </p:grpSpPr>
        <p:sp>
          <p:nvSpPr>
            <p:cNvPr id="366" name="Google Shape;366;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67" name="Google Shape;367;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3"/>
          <p:cNvGrpSpPr/>
          <p:nvPr/>
        </p:nvGrpSpPr>
        <p:grpSpPr>
          <a:xfrm>
            <a:off x="457200" y="3011050"/>
            <a:ext cx="776900" cy="486300"/>
            <a:chOff x="457200" y="1466425"/>
            <a:chExt cx="776900" cy="486300"/>
          </a:xfrm>
        </p:grpSpPr>
        <p:sp>
          <p:nvSpPr>
            <p:cNvPr id="370" name="Google Shape;370;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71" name="Google Shape;371;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3"/>
          <p:cNvGrpSpPr/>
          <p:nvPr/>
        </p:nvGrpSpPr>
        <p:grpSpPr>
          <a:xfrm>
            <a:off x="457200" y="3602137"/>
            <a:ext cx="776900" cy="486300"/>
            <a:chOff x="457200" y="1466425"/>
            <a:chExt cx="776900" cy="486300"/>
          </a:xfrm>
        </p:grpSpPr>
        <p:sp>
          <p:nvSpPr>
            <p:cNvPr id="374" name="Google Shape;374;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5" name="Google Shape;375;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3"/>
          <p:cNvGrpSpPr/>
          <p:nvPr/>
        </p:nvGrpSpPr>
        <p:grpSpPr>
          <a:xfrm>
            <a:off x="457200" y="4193262"/>
            <a:ext cx="776900" cy="486300"/>
            <a:chOff x="457200" y="1466425"/>
            <a:chExt cx="776900" cy="486300"/>
          </a:xfrm>
        </p:grpSpPr>
        <p:sp>
          <p:nvSpPr>
            <p:cNvPr id="378" name="Google Shape;378;p33"/>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79" name="Google Shape;379;p33"/>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3"/>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3"/>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3"/>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3"/>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33"/>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3"/>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1">
  <p:cSld name="CUSTOM_2_7_1_3_1_1_1_2">
    <p:spTree>
      <p:nvGrpSpPr>
        <p:cNvPr id="386" name="Shape 386"/>
        <p:cNvGrpSpPr/>
        <p:nvPr/>
      </p:nvGrpSpPr>
      <p:grpSpPr>
        <a:xfrm>
          <a:off x="0" y="0"/>
          <a:ext cx="0" cy="0"/>
          <a:chOff x="0" y="0"/>
          <a:chExt cx="0" cy="0"/>
        </a:xfrm>
      </p:grpSpPr>
      <p:sp>
        <p:nvSpPr>
          <p:cNvPr id="387" name="Google Shape;387;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0" name="Google Shape;3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2" name="Google Shape;3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93" name="Google Shape;393;p34"/>
          <p:cNvGrpSpPr/>
          <p:nvPr/>
        </p:nvGrpSpPr>
        <p:grpSpPr>
          <a:xfrm>
            <a:off x="457222" y="1149803"/>
            <a:ext cx="713194" cy="446423"/>
            <a:chOff x="457200" y="1466425"/>
            <a:chExt cx="776900" cy="486300"/>
          </a:xfrm>
        </p:grpSpPr>
        <p:sp>
          <p:nvSpPr>
            <p:cNvPr id="394" name="Google Shape;394;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95" name="Google Shape;395;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4"/>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34"/>
          <p:cNvGrpSpPr/>
          <p:nvPr/>
        </p:nvGrpSpPr>
        <p:grpSpPr>
          <a:xfrm>
            <a:off x="457222" y="1672428"/>
            <a:ext cx="713194" cy="446423"/>
            <a:chOff x="457200" y="1466425"/>
            <a:chExt cx="776900" cy="486300"/>
          </a:xfrm>
        </p:grpSpPr>
        <p:sp>
          <p:nvSpPr>
            <p:cNvPr id="399" name="Google Shape;399;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00" name="Google Shape;400;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34"/>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34"/>
          <p:cNvGrpSpPr/>
          <p:nvPr/>
        </p:nvGrpSpPr>
        <p:grpSpPr>
          <a:xfrm>
            <a:off x="457197" y="2195578"/>
            <a:ext cx="713194" cy="446423"/>
            <a:chOff x="457200" y="1466425"/>
            <a:chExt cx="776900" cy="486300"/>
          </a:xfrm>
        </p:grpSpPr>
        <p:sp>
          <p:nvSpPr>
            <p:cNvPr id="404" name="Google Shape;404;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05" name="Google Shape;405;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4"/>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4"/>
          <p:cNvGrpSpPr/>
          <p:nvPr/>
        </p:nvGrpSpPr>
        <p:grpSpPr>
          <a:xfrm>
            <a:off x="457197" y="2718203"/>
            <a:ext cx="713194" cy="446423"/>
            <a:chOff x="457200" y="1466425"/>
            <a:chExt cx="776900" cy="486300"/>
          </a:xfrm>
        </p:grpSpPr>
        <p:sp>
          <p:nvSpPr>
            <p:cNvPr id="409" name="Google Shape;409;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10" name="Google Shape;410;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34"/>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4"/>
          <p:cNvGrpSpPr/>
          <p:nvPr/>
        </p:nvGrpSpPr>
        <p:grpSpPr>
          <a:xfrm>
            <a:off x="457222" y="3240828"/>
            <a:ext cx="713194" cy="446423"/>
            <a:chOff x="457200" y="1466425"/>
            <a:chExt cx="776900" cy="486300"/>
          </a:xfrm>
        </p:grpSpPr>
        <p:sp>
          <p:nvSpPr>
            <p:cNvPr id="414" name="Google Shape;414;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15" name="Google Shape;415;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4"/>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4"/>
          <p:cNvGrpSpPr/>
          <p:nvPr/>
        </p:nvGrpSpPr>
        <p:grpSpPr>
          <a:xfrm>
            <a:off x="457222" y="3763453"/>
            <a:ext cx="713194" cy="446423"/>
            <a:chOff x="457200" y="1466425"/>
            <a:chExt cx="776900" cy="486300"/>
          </a:xfrm>
        </p:grpSpPr>
        <p:sp>
          <p:nvSpPr>
            <p:cNvPr id="419" name="Google Shape;419;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20" name="Google Shape;420;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34"/>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4"/>
          <p:cNvGrpSpPr/>
          <p:nvPr/>
        </p:nvGrpSpPr>
        <p:grpSpPr>
          <a:xfrm>
            <a:off x="457222" y="4311603"/>
            <a:ext cx="713194" cy="446423"/>
            <a:chOff x="457200" y="1466425"/>
            <a:chExt cx="776900" cy="486300"/>
          </a:xfrm>
        </p:grpSpPr>
        <p:sp>
          <p:nvSpPr>
            <p:cNvPr id="424" name="Google Shape;424;p34"/>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25" name="Google Shape;425;p34"/>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34"/>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4"/>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8 1">
  <p:cSld name="CUSTOM_2_7_1_3_1_1_1_1_1">
    <p:spTree>
      <p:nvGrpSpPr>
        <p:cNvPr id="428" name="Shape 428"/>
        <p:cNvGrpSpPr/>
        <p:nvPr/>
      </p:nvGrpSpPr>
      <p:grpSpPr>
        <a:xfrm>
          <a:off x="0" y="0"/>
          <a:ext cx="0" cy="0"/>
          <a:chOff x="0" y="0"/>
          <a:chExt cx="0" cy="0"/>
        </a:xfrm>
      </p:grpSpPr>
      <p:sp>
        <p:nvSpPr>
          <p:cNvPr id="429" name="Google Shape;429;p35"/>
          <p:cNvSpPr/>
          <p:nvPr/>
        </p:nvSpPr>
        <p:spPr>
          <a:xfrm>
            <a:off x="1149776" y="1160075"/>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5"/>
          <p:cNvGrpSpPr/>
          <p:nvPr/>
        </p:nvGrpSpPr>
        <p:grpSpPr>
          <a:xfrm>
            <a:off x="457209" y="1149761"/>
            <a:ext cx="619500" cy="387776"/>
            <a:chOff x="457200" y="1466425"/>
            <a:chExt cx="776900" cy="486300"/>
          </a:xfrm>
        </p:grpSpPr>
        <p:sp>
          <p:nvSpPr>
            <p:cNvPr id="431" name="Google Shape;431;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01</a:t>
              </a:r>
              <a:endParaRPr sz="2200">
                <a:solidFill>
                  <a:srgbClr val="FFFFFF"/>
                </a:solidFill>
                <a:latin typeface="Roboto Light"/>
                <a:ea typeface="Roboto Light"/>
                <a:cs typeface="Roboto Light"/>
                <a:sym typeface="Roboto Light"/>
              </a:endParaRPr>
            </a:p>
          </p:txBody>
        </p:sp>
        <p:sp>
          <p:nvSpPr>
            <p:cNvPr id="432" name="Google Shape;432;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3" name="Google Shape;433;p35"/>
          <p:cNvSpPr/>
          <p:nvPr/>
        </p:nvSpPr>
        <p:spPr>
          <a:xfrm>
            <a:off x="1149776" y="1614053"/>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5"/>
          <p:cNvGrpSpPr/>
          <p:nvPr/>
        </p:nvGrpSpPr>
        <p:grpSpPr>
          <a:xfrm>
            <a:off x="457209" y="1603738"/>
            <a:ext cx="619500" cy="387776"/>
            <a:chOff x="457200" y="1466425"/>
            <a:chExt cx="776900" cy="486300"/>
          </a:xfrm>
        </p:grpSpPr>
        <p:sp>
          <p:nvSpPr>
            <p:cNvPr id="435" name="Google Shape;435;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02</a:t>
              </a:r>
              <a:endParaRPr sz="2200">
                <a:solidFill>
                  <a:srgbClr val="FFFFFF"/>
                </a:solidFill>
                <a:latin typeface="Roboto Light"/>
                <a:ea typeface="Roboto Light"/>
                <a:cs typeface="Roboto Light"/>
                <a:sym typeface="Roboto Light"/>
              </a:endParaRPr>
            </a:p>
          </p:txBody>
        </p:sp>
        <p:sp>
          <p:nvSpPr>
            <p:cNvPr id="436" name="Google Shape;436;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37" name="Google Shape;437;p35"/>
          <p:cNvSpPr/>
          <p:nvPr/>
        </p:nvSpPr>
        <p:spPr>
          <a:xfrm>
            <a:off x="1149750" y="2068486"/>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35"/>
          <p:cNvGrpSpPr/>
          <p:nvPr/>
        </p:nvGrpSpPr>
        <p:grpSpPr>
          <a:xfrm>
            <a:off x="457187" y="2058172"/>
            <a:ext cx="619500" cy="387776"/>
            <a:chOff x="457200" y="1466425"/>
            <a:chExt cx="776900" cy="486300"/>
          </a:xfrm>
        </p:grpSpPr>
        <p:sp>
          <p:nvSpPr>
            <p:cNvPr id="439" name="Google Shape;439;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03</a:t>
              </a:r>
              <a:endParaRPr sz="2200">
                <a:solidFill>
                  <a:srgbClr val="FFFFFF"/>
                </a:solidFill>
                <a:latin typeface="Roboto Light"/>
                <a:ea typeface="Roboto Light"/>
                <a:cs typeface="Roboto Light"/>
                <a:sym typeface="Roboto Light"/>
              </a:endParaRPr>
            </a:p>
          </p:txBody>
        </p:sp>
        <p:sp>
          <p:nvSpPr>
            <p:cNvPr id="440" name="Google Shape;440;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1" name="Google Shape;441;p35"/>
          <p:cNvSpPr/>
          <p:nvPr/>
        </p:nvSpPr>
        <p:spPr>
          <a:xfrm>
            <a:off x="1149750" y="2522464"/>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5"/>
          <p:cNvGrpSpPr/>
          <p:nvPr/>
        </p:nvGrpSpPr>
        <p:grpSpPr>
          <a:xfrm>
            <a:off x="457187" y="2512150"/>
            <a:ext cx="619500" cy="387776"/>
            <a:chOff x="457200" y="1466425"/>
            <a:chExt cx="776900" cy="486300"/>
          </a:xfrm>
        </p:grpSpPr>
        <p:sp>
          <p:nvSpPr>
            <p:cNvPr id="443" name="Google Shape;443;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04</a:t>
              </a:r>
              <a:endParaRPr sz="2200">
                <a:solidFill>
                  <a:srgbClr val="FFFFFF"/>
                </a:solidFill>
                <a:latin typeface="Roboto Light"/>
                <a:ea typeface="Roboto Light"/>
                <a:cs typeface="Roboto Light"/>
                <a:sym typeface="Roboto Light"/>
              </a:endParaRPr>
            </a:p>
          </p:txBody>
        </p:sp>
        <p:sp>
          <p:nvSpPr>
            <p:cNvPr id="444" name="Google Shape;444;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5" name="Google Shape;445;p35"/>
          <p:cNvSpPr/>
          <p:nvPr/>
        </p:nvSpPr>
        <p:spPr>
          <a:xfrm>
            <a:off x="1149776" y="297644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5"/>
          <p:cNvGrpSpPr/>
          <p:nvPr/>
        </p:nvGrpSpPr>
        <p:grpSpPr>
          <a:xfrm>
            <a:off x="457209" y="2966128"/>
            <a:ext cx="619500" cy="387776"/>
            <a:chOff x="457200" y="1466425"/>
            <a:chExt cx="776900" cy="486300"/>
          </a:xfrm>
        </p:grpSpPr>
        <p:sp>
          <p:nvSpPr>
            <p:cNvPr id="447" name="Google Shape;447;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05</a:t>
              </a:r>
              <a:endParaRPr sz="2200">
                <a:solidFill>
                  <a:srgbClr val="FFFFFF"/>
                </a:solidFill>
                <a:latin typeface="Roboto Light"/>
                <a:ea typeface="Roboto Light"/>
                <a:cs typeface="Roboto Light"/>
                <a:sym typeface="Roboto Light"/>
              </a:endParaRPr>
            </a:p>
          </p:txBody>
        </p:sp>
        <p:sp>
          <p:nvSpPr>
            <p:cNvPr id="448" name="Google Shape;448;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49" name="Google Shape;449;p35"/>
          <p:cNvSpPr/>
          <p:nvPr/>
        </p:nvSpPr>
        <p:spPr>
          <a:xfrm>
            <a:off x="1149776" y="343041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35"/>
          <p:cNvGrpSpPr/>
          <p:nvPr/>
        </p:nvGrpSpPr>
        <p:grpSpPr>
          <a:xfrm>
            <a:off x="457209" y="3420106"/>
            <a:ext cx="619500" cy="387776"/>
            <a:chOff x="457200" y="1466425"/>
            <a:chExt cx="776900" cy="486300"/>
          </a:xfrm>
        </p:grpSpPr>
        <p:sp>
          <p:nvSpPr>
            <p:cNvPr id="451" name="Google Shape;451;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06</a:t>
              </a:r>
              <a:endParaRPr sz="2200">
                <a:solidFill>
                  <a:srgbClr val="FFFFFF"/>
                </a:solidFill>
                <a:latin typeface="Roboto Light"/>
                <a:ea typeface="Roboto Light"/>
                <a:cs typeface="Roboto Light"/>
                <a:sym typeface="Roboto Light"/>
              </a:endParaRPr>
            </a:p>
          </p:txBody>
        </p:sp>
        <p:sp>
          <p:nvSpPr>
            <p:cNvPr id="452" name="Google Shape;452;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53" name="Google Shape;453;p35"/>
          <p:cNvSpPr/>
          <p:nvPr/>
        </p:nvSpPr>
        <p:spPr>
          <a:xfrm>
            <a:off x="1149776" y="3906569"/>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35"/>
          <p:cNvGrpSpPr/>
          <p:nvPr/>
        </p:nvGrpSpPr>
        <p:grpSpPr>
          <a:xfrm>
            <a:off x="457209" y="3896256"/>
            <a:ext cx="619500" cy="387776"/>
            <a:chOff x="457200" y="1466425"/>
            <a:chExt cx="776900" cy="486300"/>
          </a:xfrm>
        </p:grpSpPr>
        <p:sp>
          <p:nvSpPr>
            <p:cNvPr id="455" name="Google Shape;455;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07</a:t>
              </a:r>
              <a:endParaRPr sz="2200">
                <a:solidFill>
                  <a:srgbClr val="FFFFFF"/>
                </a:solidFill>
                <a:latin typeface="Roboto Light"/>
                <a:ea typeface="Roboto Light"/>
                <a:cs typeface="Roboto Light"/>
                <a:sym typeface="Roboto Light"/>
              </a:endParaRPr>
            </a:p>
          </p:txBody>
        </p:sp>
        <p:sp>
          <p:nvSpPr>
            <p:cNvPr id="456" name="Google Shape;456;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57" name="Google Shape;457;p35"/>
          <p:cNvSpPr/>
          <p:nvPr/>
        </p:nvSpPr>
        <p:spPr>
          <a:xfrm>
            <a:off x="1149776" y="4393001"/>
            <a:ext cx="7708500" cy="387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5"/>
          <p:cNvGrpSpPr/>
          <p:nvPr/>
        </p:nvGrpSpPr>
        <p:grpSpPr>
          <a:xfrm>
            <a:off x="457209" y="4382688"/>
            <a:ext cx="619500" cy="387776"/>
            <a:chOff x="457200" y="1466425"/>
            <a:chExt cx="776900" cy="486300"/>
          </a:xfrm>
        </p:grpSpPr>
        <p:sp>
          <p:nvSpPr>
            <p:cNvPr id="459" name="Google Shape;459;p35"/>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Light"/>
                  <a:ea typeface="Roboto Light"/>
                  <a:cs typeface="Roboto Light"/>
                  <a:sym typeface="Roboto Light"/>
                </a:rPr>
                <a:t>08</a:t>
              </a:r>
              <a:endParaRPr sz="2200">
                <a:solidFill>
                  <a:srgbClr val="FFFFFF"/>
                </a:solidFill>
                <a:latin typeface="Roboto Light"/>
                <a:ea typeface="Roboto Light"/>
                <a:cs typeface="Roboto Light"/>
                <a:sym typeface="Roboto Light"/>
              </a:endParaRPr>
            </a:p>
          </p:txBody>
        </p:sp>
        <p:sp>
          <p:nvSpPr>
            <p:cNvPr id="460" name="Google Shape;460;p35"/>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Roboto Light"/>
                <a:ea typeface="Roboto Light"/>
                <a:cs typeface="Roboto Light"/>
                <a:sym typeface="Roboto Light"/>
              </a:endParaRPr>
            </a:p>
          </p:txBody>
        </p:sp>
      </p:grpSp>
      <p:sp>
        <p:nvSpPr>
          <p:cNvPr id="461" name="Google Shape;461;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5" name="Google Shape;465;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6" name="Google Shape;466;p35"/>
          <p:cNvSpPr txBox="1"/>
          <p:nvPr>
            <p:ph idx="2" type="subTitle"/>
          </p:nvPr>
        </p:nvSpPr>
        <p:spPr>
          <a:xfrm>
            <a:off x="-12175" y="11753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67" name="Google Shape;467;p35"/>
          <p:cNvSpPr txBox="1"/>
          <p:nvPr>
            <p:ph idx="3" type="subTitle"/>
          </p:nvPr>
        </p:nvSpPr>
        <p:spPr>
          <a:xfrm>
            <a:off x="-12050" y="162560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68" name="Google Shape;468;p35"/>
          <p:cNvSpPr txBox="1"/>
          <p:nvPr>
            <p:ph idx="4" type="subTitle"/>
          </p:nvPr>
        </p:nvSpPr>
        <p:spPr>
          <a:xfrm>
            <a:off x="-12175" y="2076329"/>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69" name="Google Shape;469;p35"/>
          <p:cNvSpPr txBox="1"/>
          <p:nvPr>
            <p:ph idx="5" type="subTitle"/>
          </p:nvPr>
        </p:nvSpPr>
        <p:spPr>
          <a:xfrm>
            <a:off x="-12300" y="252660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0" name="Google Shape;470;p35"/>
          <p:cNvSpPr txBox="1"/>
          <p:nvPr>
            <p:ph idx="6" type="subTitle"/>
          </p:nvPr>
        </p:nvSpPr>
        <p:spPr>
          <a:xfrm>
            <a:off x="-12150" y="2976881"/>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1" name="Google Shape;471;p35"/>
          <p:cNvSpPr txBox="1"/>
          <p:nvPr>
            <p:ph idx="7" type="subTitle"/>
          </p:nvPr>
        </p:nvSpPr>
        <p:spPr>
          <a:xfrm>
            <a:off x="-12225" y="3427157"/>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2" name="Google Shape;472;p35"/>
          <p:cNvSpPr txBox="1"/>
          <p:nvPr>
            <p:ph idx="8" type="subTitle"/>
          </p:nvPr>
        </p:nvSpPr>
        <p:spPr>
          <a:xfrm>
            <a:off x="-12150" y="389942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73" name="Google Shape;473;p35"/>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4" name="Google Shape;474;p35"/>
          <p:cNvSpPr txBox="1"/>
          <p:nvPr>
            <p:ph idx="13" type="subTitle"/>
          </p:nvPr>
        </p:nvSpPr>
        <p:spPr>
          <a:xfrm>
            <a:off x="-12150" y="4393475"/>
            <a:ext cx="8882100" cy="384600"/>
          </a:xfrm>
          <a:prstGeom prst="rect">
            <a:avLst/>
          </a:prstGeom>
          <a:noFill/>
          <a:ln>
            <a:noFill/>
          </a:ln>
        </p:spPr>
        <p:txBody>
          <a:bodyPr anchorCtr="0" anchor="ctr" bIns="0" lIns="1325875" spcFirstLastPara="1" rIns="457200" wrap="square" tIns="0">
            <a:noAutofit/>
          </a:bodyPr>
          <a:lstStyle>
            <a:lvl1pPr lvl="0" rtl="0">
              <a:lnSpc>
                <a:spcPct val="100000"/>
              </a:lnSpc>
              <a:spcBef>
                <a:spcPts val="0"/>
              </a:spcBef>
              <a:spcAft>
                <a:spcPts val="0"/>
              </a:spcAft>
              <a:buNone/>
              <a:defRPr>
                <a:latin typeface="Roboto"/>
                <a:ea typeface="Roboto"/>
                <a:cs typeface="Roboto"/>
                <a:sym typeface="Roboto"/>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1">
  <p:cSld name="CUSTOM_2_7_1_5_2_1_1_2">
    <p:spTree>
      <p:nvGrpSpPr>
        <p:cNvPr id="475" name="Shape 475"/>
        <p:cNvGrpSpPr/>
        <p:nvPr/>
      </p:nvGrpSpPr>
      <p:grpSpPr>
        <a:xfrm>
          <a:off x="0" y="0"/>
          <a:ext cx="0" cy="0"/>
          <a:chOff x="0" y="0"/>
          <a:chExt cx="0" cy="0"/>
        </a:xfrm>
      </p:grpSpPr>
      <p:sp>
        <p:nvSpPr>
          <p:cNvPr id="476" name="Google Shape;47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8" name="Google Shape;47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0" name="Google Shape;480;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1" name="Google Shape;481;p3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83" name="Google Shape;483;p36"/>
          <p:cNvGrpSpPr/>
          <p:nvPr/>
        </p:nvGrpSpPr>
        <p:grpSpPr>
          <a:xfrm>
            <a:off x="457181" y="1345103"/>
            <a:ext cx="533372" cy="533480"/>
            <a:chOff x="457200" y="1378813"/>
            <a:chExt cx="695400" cy="695450"/>
          </a:xfrm>
        </p:grpSpPr>
        <p:sp>
          <p:nvSpPr>
            <p:cNvPr id="484" name="Google Shape;484;p3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85" name="Google Shape;485;p3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36"/>
          <p:cNvGrpSpPr/>
          <p:nvPr/>
        </p:nvGrpSpPr>
        <p:grpSpPr>
          <a:xfrm>
            <a:off x="3228956" y="1345103"/>
            <a:ext cx="533372" cy="533480"/>
            <a:chOff x="457200" y="1378813"/>
            <a:chExt cx="695400" cy="695450"/>
          </a:xfrm>
        </p:grpSpPr>
        <p:sp>
          <p:nvSpPr>
            <p:cNvPr id="487" name="Google Shape;48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8" name="Google Shape;488;p3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89" name="Google Shape;489;p3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91" name="Google Shape;491;p36"/>
          <p:cNvGrpSpPr/>
          <p:nvPr/>
        </p:nvGrpSpPr>
        <p:grpSpPr>
          <a:xfrm>
            <a:off x="6134081" y="1345853"/>
            <a:ext cx="533372" cy="533480"/>
            <a:chOff x="457200" y="1378813"/>
            <a:chExt cx="695400" cy="695450"/>
          </a:xfrm>
        </p:grpSpPr>
        <p:sp>
          <p:nvSpPr>
            <p:cNvPr id="492" name="Google Shape;492;p3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93" name="Google Shape;493;p3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3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1">
  <p:cSld name="CUSTOM_2_7_1_5_2_2_1_1">
    <p:spTree>
      <p:nvGrpSpPr>
        <p:cNvPr id="497" name="Shape 497"/>
        <p:cNvGrpSpPr/>
        <p:nvPr/>
      </p:nvGrpSpPr>
      <p:grpSpPr>
        <a:xfrm>
          <a:off x="0" y="0"/>
          <a:ext cx="0" cy="0"/>
          <a:chOff x="0" y="0"/>
          <a:chExt cx="0" cy="0"/>
        </a:xfrm>
      </p:grpSpPr>
      <p:sp>
        <p:nvSpPr>
          <p:cNvPr id="498" name="Google Shape;498;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0" name="Google Shape;500;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2" name="Google Shape;502;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3" name="Google Shape;503;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7"/>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5" name="Google Shape;505;p37"/>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506" name="Google Shape;506;p37"/>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09" name="Google Shape;509;p37"/>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10" name="Google Shape;510;p37"/>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11" name="Google Shape;511;p37"/>
          <p:cNvGrpSpPr/>
          <p:nvPr/>
        </p:nvGrpSpPr>
        <p:grpSpPr>
          <a:xfrm>
            <a:off x="6134054" y="1345850"/>
            <a:ext cx="2298699" cy="533482"/>
            <a:chOff x="457164" y="1378809"/>
            <a:chExt cx="2997000" cy="695454"/>
          </a:xfrm>
        </p:grpSpPr>
        <p:sp>
          <p:nvSpPr>
            <p:cNvPr id="512" name="Google Shape;512;p37"/>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13" name="Google Shape;513;p37"/>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14" name="Google Shape;514;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16" name="Google Shape;516;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17" name="Google Shape;517;p37"/>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518" name="Google Shape;518;p37"/>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519" name="Google Shape;519;p37"/>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1">
  <p:cSld name="CUSTOM_2_7_1_5_2_1_1_1_1">
    <p:spTree>
      <p:nvGrpSpPr>
        <p:cNvPr id="520" name="Shape 520"/>
        <p:cNvGrpSpPr/>
        <p:nvPr/>
      </p:nvGrpSpPr>
      <p:grpSpPr>
        <a:xfrm>
          <a:off x="0" y="0"/>
          <a:ext cx="0" cy="0"/>
          <a:chOff x="0" y="0"/>
          <a:chExt cx="0" cy="0"/>
        </a:xfrm>
      </p:grpSpPr>
      <p:pic>
        <p:nvPicPr>
          <p:cNvPr id="521" name="Google Shape;521;p3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22" name="Google Shape;52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38"/>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28" name="Google Shape;528;p3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38"/>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8"/>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8"/>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32" name="Google Shape;532;p38"/>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33" name="Google Shape;533;p3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35" name="Google Shape;535;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1">
  <p:cSld name="CUSTOM_2_7_1_6_1_2_4">
    <p:spTree>
      <p:nvGrpSpPr>
        <p:cNvPr id="536" name="Shape 536"/>
        <p:cNvGrpSpPr/>
        <p:nvPr/>
      </p:nvGrpSpPr>
      <p:grpSpPr>
        <a:xfrm>
          <a:off x="0" y="0"/>
          <a:ext cx="0" cy="0"/>
          <a:chOff x="0" y="0"/>
          <a:chExt cx="0" cy="0"/>
        </a:xfrm>
      </p:grpSpPr>
      <p:grpSp>
        <p:nvGrpSpPr>
          <p:cNvPr id="537" name="Google Shape;537;p39"/>
          <p:cNvGrpSpPr/>
          <p:nvPr/>
        </p:nvGrpSpPr>
        <p:grpSpPr>
          <a:xfrm>
            <a:off x="453220" y="1424000"/>
            <a:ext cx="743726" cy="530949"/>
            <a:chOff x="453220" y="1424000"/>
            <a:chExt cx="743726" cy="530949"/>
          </a:xfrm>
        </p:grpSpPr>
        <p:sp>
          <p:nvSpPr>
            <p:cNvPr id="538" name="Google Shape;538;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9" name="Google Shape;539;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40" name="Google Shape;540;p39"/>
          <p:cNvGrpSpPr/>
          <p:nvPr/>
        </p:nvGrpSpPr>
        <p:grpSpPr>
          <a:xfrm>
            <a:off x="453233" y="2276300"/>
            <a:ext cx="743726" cy="530949"/>
            <a:chOff x="453233" y="2276300"/>
            <a:chExt cx="743726" cy="530949"/>
          </a:xfrm>
        </p:grpSpPr>
        <p:sp>
          <p:nvSpPr>
            <p:cNvPr id="541" name="Google Shape;541;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2" name="Google Shape;542;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43" name="Google Shape;54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6" name="Google Shape;54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7" name="Google Shape;54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8" name="Google Shape;54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9" name="Google Shape;549;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9"/>
          <p:cNvGrpSpPr/>
          <p:nvPr/>
        </p:nvGrpSpPr>
        <p:grpSpPr>
          <a:xfrm>
            <a:off x="453233" y="3128588"/>
            <a:ext cx="743726" cy="530949"/>
            <a:chOff x="453233" y="3128588"/>
            <a:chExt cx="743726" cy="530949"/>
          </a:xfrm>
        </p:grpSpPr>
        <p:sp>
          <p:nvSpPr>
            <p:cNvPr id="554" name="Google Shape;554;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5" name="Google Shape;555;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556" name="Google Shape;556;p39"/>
          <p:cNvGrpSpPr/>
          <p:nvPr/>
        </p:nvGrpSpPr>
        <p:grpSpPr>
          <a:xfrm>
            <a:off x="453233" y="3952200"/>
            <a:ext cx="743726" cy="530949"/>
            <a:chOff x="453233" y="3952200"/>
            <a:chExt cx="743726" cy="530949"/>
          </a:xfrm>
        </p:grpSpPr>
        <p:sp>
          <p:nvSpPr>
            <p:cNvPr id="557" name="Google Shape;557;p39"/>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8" name="Google Shape;558;p39"/>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559" name="Google Shape;559;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9"/>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1">
  <p:cSld name="CUSTOM_2_7_1_6_1_2_3_1">
    <p:spTree>
      <p:nvGrpSpPr>
        <p:cNvPr id="563" name="Shape 563"/>
        <p:cNvGrpSpPr/>
        <p:nvPr/>
      </p:nvGrpSpPr>
      <p:grpSpPr>
        <a:xfrm>
          <a:off x="0" y="0"/>
          <a:ext cx="0" cy="0"/>
          <a:chOff x="0" y="0"/>
          <a:chExt cx="0" cy="0"/>
        </a:xfrm>
      </p:grpSpPr>
      <p:sp>
        <p:nvSpPr>
          <p:cNvPr id="564" name="Google Shape;564;p4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65" name="Google Shape;565;p4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66" name="Google Shape;566;p4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67" name="Google Shape;567;p4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68" name="Google Shape;568;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3" name="Google Shape;57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4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78" name="Google Shape;578;p4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79" name="Google Shape;579;p4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57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1">
  <p:cSld name="CUSTOM_2_3_1_1_1_1_1_2_1_2_1_1_1_1_2_2_1_2_1_1_1_2_1_1">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 name="Google Shape;29;p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30" name="Google Shape;30;p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33" name="Google Shape;33;p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34" name="Google Shape;34;p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35" name="Google Shape;35;p5"/>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36" name="Google Shape;36;p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1">
  <p:cSld name="CUSTOM_2_7_1_6_1_2_2_3">
    <p:spTree>
      <p:nvGrpSpPr>
        <p:cNvPr id="582" name="Shape 582"/>
        <p:cNvGrpSpPr/>
        <p:nvPr/>
      </p:nvGrpSpPr>
      <p:grpSpPr>
        <a:xfrm>
          <a:off x="0" y="0"/>
          <a:ext cx="0" cy="0"/>
          <a:chOff x="0" y="0"/>
          <a:chExt cx="0" cy="0"/>
        </a:xfrm>
      </p:grpSpPr>
      <p:sp>
        <p:nvSpPr>
          <p:cNvPr id="583" name="Google Shape;583;p4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4" name="Google Shape;584;p4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5" name="Google Shape;585;p4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6" name="Google Shape;586;p4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7" name="Google Shape;587;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2" name="Google Shape;59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7" name="Google Shape;597;p4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8" name="Google Shape;598;p4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9" name="Google Shape;599;p4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00" name="Google Shape;600;p41"/>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41"/>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41"/>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1">
  <p:cSld name="CUSTOM_2_7_1_6_1_2_2_2_1">
    <p:spTree>
      <p:nvGrpSpPr>
        <p:cNvPr id="605" name="Shape 605"/>
        <p:cNvGrpSpPr/>
        <p:nvPr/>
      </p:nvGrpSpPr>
      <p:grpSpPr>
        <a:xfrm>
          <a:off x="0" y="0"/>
          <a:ext cx="0" cy="0"/>
          <a:chOff x="0" y="0"/>
          <a:chExt cx="0" cy="0"/>
        </a:xfrm>
      </p:grpSpPr>
      <p:grpSp>
        <p:nvGrpSpPr>
          <p:cNvPr id="606" name="Google Shape;606;p42"/>
          <p:cNvGrpSpPr/>
          <p:nvPr/>
        </p:nvGrpSpPr>
        <p:grpSpPr>
          <a:xfrm>
            <a:off x="453220" y="1424000"/>
            <a:ext cx="743726" cy="530949"/>
            <a:chOff x="453220" y="1424000"/>
            <a:chExt cx="743726" cy="530949"/>
          </a:xfrm>
        </p:grpSpPr>
        <p:sp>
          <p:nvSpPr>
            <p:cNvPr id="607" name="Google Shape;607;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08" name="Google Shape;608;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
        <p:nvSpPr>
          <p:cNvPr id="609" name="Google Shape;609;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10" name="Google Shape;610;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11" name="Google Shape;611;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4" name="Google Shape;614;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5" name="Google Shape;615;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6" name="Google Shape;616;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7" name="Google Shape;617;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620" name="Google Shape;620;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21" name="Google Shape;621;p42"/>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2"/>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2"/>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1">
  <p:cSld name="CUSTOM_2_7_1_6_1_2_2_1_2">
    <p:spTree>
      <p:nvGrpSpPr>
        <p:cNvPr id="625" name="Shape 625"/>
        <p:cNvGrpSpPr/>
        <p:nvPr/>
      </p:nvGrpSpPr>
      <p:grpSpPr>
        <a:xfrm>
          <a:off x="0" y="0"/>
          <a:ext cx="0" cy="0"/>
          <a:chOff x="0" y="0"/>
          <a:chExt cx="0" cy="0"/>
        </a:xfrm>
      </p:grpSpPr>
      <p:sp>
        <p:nvSpPr>
          <p:cNvPr id="626" name="Google Shape;62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9" name="Google Shape;62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0" name="Google Shape;63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 name="Google Shape;63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3" name="Google Shape;63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4" name="Google Shape;63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5" name="Google Shape;63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6" name="Google Shape;63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0" name="Google Shape;64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41" name="Google Shape;64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42" name="Google Shape;64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43" name="Google Shape;64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1">
  <p:cSld name="CUSTOM_2_7_1_6_1_2_2_1_1_1">
    <p:spTree>
      <p:nvGrpSpPr>
        <p:cNvPr id="648" name="Shape 648"/>
        <p:cNvGrpSpPr/>
        <p:nvPr/>
      </p:nvGrpSpPr>
      <p:grpSpPr>
        <a:xfrm>
          <a:off x="0" y="0"/>
          <a:ext cx="0" cy="0"/>
          <a:chOff x="0" y="0"/>
          <a:chExt cx="0" cy="0"/>
        </a:xfrm>
      </p:grpSpPr>
      <p:grpSp>
        <p:nvGrpSpPr>
          <p:cNvPr id="649" name="Google Shape;649;p44"/>
          <p:cNvGrpSpPr/>
          <p:nvPr/>
        </p:nvGrpSpPr>
        <p:grpSpPr>
          <a:xfrm>
            <a:off x="453408" y="2249150"/>
            <a:ext cx="743726" cy="530949"/>
            <a:chOff x="453233" y="2276300"/>
            <a:chExt cx="743726" cy="530949"/>
          </a:xfrm>
        </p:grpSpPr>
        <p:sp>
          <p:nvSpPr>
            <p:cNvPr id="650" name="Google Shape;650;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51" name="Google Shape;651;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52" name="Google Shape;652;p44"/>
          <p:cNvSpPr/>
          <p:nvPr/>
        </p:nvSpPr>
        <p:spPr>
          <a:xfrm>
            <a:off x="1352725" y="13516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4"/>
          <p:cNvGrpSpPr/>
          <p:nvPr/>
        </p:nvGrpSpPr>
        <p:grpSpPr>
          <a:xfrm>
            <a:off x="453395" y="1396850"/>
            <a:ext cx="743726" cy="530949"/>
            <a:chOff x="453220" y="1424000"/>
            <a:chExt cx="743726" cy="530949"/>
          </a:xfrm>
        </p:grpSpPr>
        <p:sp>
          <p:nvSpPr>
            <p:cNvPr id="654" name="Google Shape;654;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55" name="Google Shape;655;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56" name="Google Shape;656;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8" name="Google Shape;658;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9" name="Google Shape;659;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60" name="Google Shape;660;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1" name="Google Shape;661;p44"/>
          <p:cNvSpPr/>
          <p:nvPr/>
        </p:nvSpPr>
        <p:spPr>
          <a:xfrm>
            <a:off x="1352725" y="220398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4"/>
          <p:cNvSpPr/>
          <p:nvPr/>
        </p:nvSpPr>
        <p:spPr>
          <a:xfrm>
            <a:off x="1352725" y="30467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4"/>
          <p:cNvGrpSpPr/>
          <p:nvPr/>
        </p:nvGrpSpPr>
        <p:grpSpPr>
          <a:xfrm>
            <a:off x="453408" y="3101438"/>
            <a:ext cx="743726" cy="530949"/>
            <a:chOff x="453233" y="3128588"/>
            <a:chExt cx="743726" cy="530949"/>
          </a:xfrm>
        </p:grpSpPr>
        <p:sp>
          <p:nvSpPr>
            <p:cNvPr id="664" name="Google Shape;664;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65" name="Google Shape;665;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666" name="Google Shape;666;p44"/>
          <p:cNvSpPr txBox="1"/>
          <p:nvPr>
            <p:ph idx="2" type="subTitle"/>
          </p:nvPr>
        </p:nvSpPr>
        <p:spPr>
          <a:xfrm>
            <a:off x="175" y="220638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4"/>
          <p:cNvSpPr txBox="1"/>
          <p:nvPr>
            <p:ph idx="3" type="subTitle"/>
          </p:nvPr>
        </p:nvSpPr>
        <p:spPr>
          <a:xfrm>
            <a:off x="175" y="30491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1">
  <p:cSld name="CUSTOM_2_7_1_4_1_3">
    <p:spTree>
      <p:nvGrpSpPr>
        <p:cNvPr id="669" name="Shape 669"/>
        <p:cNvGrpSpPr/>
        <p:nvPr/>
      </p:nvGrpSpPr>
      <p:grpSpPr>
        <a:xfrm>
          <a:off x="0" y="0"/>
          <a:ext cx="0" cy="0"/>
          <a:chOff x="0" y="0"/>
          <a:chExt cx="0" cy="0"/>
        </a:xfrm>
      </p:grpSpPr>
      <p:sp>
        <p:nvSpPr>
          <p:cNvPr id="670" name="Google Shape;670;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45"/>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5"/>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5"/>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5"/>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5"/>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85" name="Google Shape;685;p45"/>
          <p:cNvGrpSpPr/>
          <p:nvPr/>
        </p:nvGrpSpPr>
        <p:grpSpPr>
          <a:xfrm>
            <a:off x="450683" y="1358000"/>
            <a:ext cx="743726" cy="530949"/>
            <a:chOff x="450683" y="1358000"/>
            <a:chExt cx="743726" cy="530949"/>
          </a:xfrm>
        </p:grpSpPr>
        <p:sp>
          <p:nvSpPr>
            <p:cNvPr id="686" name="Google Shape;686;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7" name="Google Shape;687;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grpSp>
      <p:sp>
        <p:nvSpPr>
          <p:cNvPr id="688" name="Google Shape;688;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9" name="Google Shape;689;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0" name="Google Shape;690;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1" name="Google Shape;691;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2" name="Google Shape;692;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3" name="Google Shape;693;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4" name="Google Shape;694;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5" name="Google Shape;695;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6" name="Google Shape;696;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Red) 1">
  <p:cSld name="CUSTOM_2_7_1_4_1_2_1">
    <p:spTree>
      <p:nvGrpSpPr>
        <p:cNvPr id="697" name="Shape 697"/>
        <p:cNvGrpSpPr/>
        <p:nvPr/>
      </p:nvGrpSpPr>
      <p:grpSpPr>
        <a:xfrm>
          <a:off x="0" y="0"/>
          <a:ext cx="0" cy="0"/>
          <a:chOff x="0" y="0"/>
          <a:chExt cx="0" cy="0"/>
        </a:xfrm>
      </p:grpSpPr>
      <p:sp>
        <p:nvSpPr>
          <p:cNvPr id="698" name="Google Shape;69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1" name="Google Shape;70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2" name="Google Shape;70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3" name="Google Shape;70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4" name="Google Shape;704;p46"/>
          <p:cNvSpPr txBox="1"/>
          <p:nvPr>
            <p:ph idx="2" type="subTitle"/>
          </p:nvPr>
        </p:nvSpPr>
        <p:spPr>
          <a:xfrm>
            <a:off x="-121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txBox="1"/>
          <p:nvPr>
            <p:ph idx="3" type="subTitle"/>
          </p:nvPr>
        </p:nvSpPr>
        <p:spPr>
          <a:xfrm>
            <a:off x="-1212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6"/>
          <p:cNvSpPr txBox="1"/>
          <p:nvPr>
            <p:ph idx="4" type="subTitle"/>
          </p:nvPr>
        </p:nvSpPr>
        <p:spPr>
          <a:xfrm>
            <a:off x="-12125"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6"/>
          <p:cNvSpPr txBox="1"/>
          <p:nvPr>
            <p:ph idx="5" type="subTitle"/>
          </p:nvPr>
        </p:nvSpPr>
        <p:spPr>
          <a:xfrm>
            <a:off x="-12125"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txBox="1"/>
          <p:nvPr>
            <p:ph idx="6" type="subTitle"/>
          </p:nvPr>
        </p:nvSpPr>
        <p:spPr>
          <a:xfrm>
            <a:off x="-12125"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714" name="Google Shape;714;p46"/>
          <p:cNvGrpSpPr/>
          <p:nvPr/>
        </p:nvGrpSpPr>
        <p:grpSpPr>
          <a:xfrm>
            <a:off x="453220" y="1347800"/>
            <a:ext cx="743726" cy="530949"/>
            <a:chOff x="453220" y="1347800"/>
            <a:chExt cx="743726" cy="530949"/>
          </a:xfrm>
        </p:grpSpPr>
        <p:sp>
          <p:nvSpPr>
            <p:cNvPr id="715" name="Google Shape;715;p46"/>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6" name="Google Shape;716;p46"/>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17" name="Google Shape;717;p46"/>
          <p:cNvGrpSpPr/>
          <p:nvPr/>
        </p:nvGrpSpPr>
        <p:grpSpPr>
          <a:xfrm>
            <a:off x="453233" y="2758813"/>
            <a:ext cx="743726" cy="530949"/>
            <a:chOff x="453233" y="2200100"/>
            <a:chExt cx="743726" cy="530949"/>
          </a:xfrm>
        </p:grpSpPr>
        <p:sp>
          <p:nvSpPr>
            <p:cNvPr id="718" name="Google Shape;718;p46"/>
            <p:cNvSpPr/>
            <p:nvPr/>
          </p:nvSpPr>
          <p:spPr>
            <a:xfrm>
              <a:off x="453233" y="22001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19" name="Google Shape;719;p46"/>
            <p:cNvSpPr/>
            <p:nvPr/>
          </p:nvSpPr>
          <p:spPr>
            <a:xfrm flipH="1" rot="10800000">
              <a:off x="453233" y="24786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20" name="Google Shape;720;p46"/>
          <p:cNvGrpSpPr/>
          <p:nvPr/>
        </p:nvGrpSpPr>
        <p:grpSpPr>
          <a:xfrm>
            <a:off x="453233" y="3442525"/>
            <a:ext cx="743726" cy="530949"/>
            <a:chOff x="453233" y="3052388"/>
            <a:chExt cx="743726" cy="530949"/>
          </a:xfrm>
        </p:grpSpPr>
        <p:sp>
          <p:nvSpPr>
            <p:cNvPr id="721" name="Google Shape;721;p46"/>
            <p:cNvSpPr/>
            <p:nvPr/>
          </p:nvSpPr>
          <p:spPr>
            <a:xfrm>
              <a:off x="453233" y="30523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2" name="Google Shape;722;p46"/>
            <p:cNvSpPr/>
            <p:nvPr/>
          </p:nvSpPr>
          <p:spPr>
            <a:xfrm flipH="1" rot="10800000">
              <a:off x="453233" y="33309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23" name="Google Shape;723;p46"/>
          <p:cNvGrpSpPr/>
          <p:nvPr/>
        </p:nvGrpSpPr>
        <p:grpSpPr>
          <a:xfrm>
            <a:off x="453233" y="4126238"/>
            <a:ext cx="743726" cy="530949"/>
            <a:chOff x="453233" y="3876000"/>
            <a:chExt cx="743726" cy="530949"/>
          </a:xfrm>
        </p:grpSpPr>
        <p:sp>
          <p:nvSpPr>
            <p:cNvPr id="724" name="Google Shape;724;p46"/>
            <p:cNvSpPr/>
            <p:nvPr/>
          </p:nvSpPr>
          <p:spPr>
            <a:xfrm>
              <a:off x="453233" y="3876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5" name="Google Shape;725;p46"/>
            <p:cNvSpPr/>
            <p:nvPr/>
          </p:nvSpPr>
          <p:spPr>
            <a:xfrm flipH="1" rot="10800000">
              <a:off x="453233" y="4154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grpSp>
        <p:nvGrpSpPr>
          <p:cNvPr id="726" name="Google Shape;726;p46"/>
          <p:cNvGrpSpPr/>
          <p:nvPr/>
        </p:nvGrpSpPr>
        <p:grpSpPr>
          <a:xfrm>
            <a:off x="453220" y="2042925"/>
            <a:ext cx="743726" cy="530949"/>
            <a:chOff x="453220" y="1347800"/>
            <a:chExt cx="743726" cy="530949"/>
          </a:xfrm>
        </p:grpSpPr>
        <p:sp>
          <p:nvSpPr>
            <p:cNvPr id="727" name="Google Shape;727;p46"/>
            <p:cNvSpPr/>
            <p:nvPr/>
          </p:nvSpPr>
          <p:spPr>
            <a:xfrm>
              <a:off x="453220" y="13478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728" name="Google Shape;728;p46"/>
            <p:cNvSpPr/>
            <p:nvPr/>
          </p:nvSpPr>
          <p:spPr>
            <a:xfrm flipH="1" rot="10800000">
              <a:off x="453220" y="16263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grpSp>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1">
  <p:cSld name="CUSTOM_2_7_1_4_1_1_1_1">
    <p:spTree>
      <p:nvGrpSpPr>
        <p:cNvPr id="729" name="Shape 729"/>
        <p:cNvGrpSpPr/>
        <p:nvPr/>
      </p:nvGrpSpPr>
      <p:grpSpPr>
        <a:xfrm>
          <a:off x="0" y="0"/>
          <a:ext cx="0" cy="0"/>
          <a:chOff x="0" y="0"/>
          <a:chExt cx="0" cy="0"/>
        </a:xfrm>
      </p:grpSpPr>
      <p:sp>
        <p:nvSpPr>
          <p:cNvPr id="730" name="Google Shape;730;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2" name="Google Shape;73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3" name="Google Shape;73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4" name="Google Shape;734;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35" name="Google Shape;73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6" name="Google Shape;736;p47"/>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7"/>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42" name="Google Shape;742;p4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43" name="Google Shape;743;p47"/>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44" name="Google Shape;744;p47"/>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45" name="Google Shape;745;p47"/>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46" name="Google Shape;746;p47"/>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47" name="Google Shape;74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1">
  <p:cSld name="CUSTOM_10_2">
    <p:spTree>
      <p:nvGrpSpPr>
        <p:cNvPr id="748" name="Shape 748"/>
        <p:cNvGrpSpPr/>
        <p:nvPr/>
      </p:nvGrpSpPr>
      <p:grpSpPr>
        <a:xfrm>
          <a:off x="0" y="0"/>
          <a:ext cx="0" cy="0"/>
          <a:chOff x="0" y="0"/>
          <a:chExt cx="0" cy="0"/>
        </a:xfrm>
      </p:grpSpPr>
      <p:sp>
        <p:nvSpPr>
          <p:cNvPr id="749" name="Google Shape;749;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 name="Google Shape;750;p4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51" name="Google Shape;751;p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52" name="Google Shape;752;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3" name="Google Shape;753;p4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54" name="Google Shape;754;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60" name="Google Shape;76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61" name="Google Shape;761;p48"/>
          <p:cNvGrpSpPr/>
          <p:nvPr/>
        </p:nvGrpSpPr>
        <p:grpSpPr>
          <a:xfrm>
            <a:off x="429795" y="1274754"/>
            <a:ext cx="577822" cy="412443"/>
            <a:chOff x="453224" y="1424000"/>
            <a:chExt cx="510985" cy="364800"/>
          </a:xfrm>
        </p:grpSpPr>
        <p:sp>
          <p:nvSpPr>
            <p:cNvPr id="762" name="Google Shape;762;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3" name="Google Shape;763;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64" name="Google Shape;764;p48"/>
          <p:cNvGrpSpPr/>
          <p:nvPr/>
        </p:nvGrpSpPr>
        <p:grpSpPr>
          <a:xfrm>
            <a:off x="429795" y="1865844"/>
            <a:ext cx="577822" cy="412443"/>
            <a:chOff x="453224" y="1424000"/>
            <a:chExt cx="510985" cy="364800"/>
          </a:xfrm>
        </p:grpSpPr>
        <p:sp>
          <p:nvSpPr>
            <p:cNvPr id="765" name="Google Shape;765;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6" name="Google Shape;766;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67" name="Google Shape;767;p48"/>
          <p:cNvGrpSpPr/>
          <p:nvPr/>
        </p:nvGrpSpPr>
        <p:grpSpPr>
          <a:xfrm>
            <a:off x="429795" y="2456934"/>
            <a:ext cx="577822" cy="412443"/>
            <a:chOff x="453224" y="1424000"/>
            <a:chExt cx="510985" cy="364800"/>
          </a:xfrm>
        </p:grpSpPr>
        <p:sp>
          <p:nvSpPr>
            <p:cNvPr id="768" name="Google Shape;768;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9" name="Google Shape;769;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70" name="Google Shape;770;p48"/>
          <p:cNvGrpSpPr/>
          <p:nvPr/>
        </p:nvGrpSpPr>
        <p:grpSpPr>
          <a:xfrm>
            <a:off x="429795" y="3048024"/>
            <a:ext cx="577822" cy="412443"/>
            <a:chOff x="453224" y="1424000"/>
            <a:chExt cx="510985" cy="364800"/>
          </a:xfrm>
        </p:grpSpPr>
        <p:sp>
          <p:nvSpPr>
            <p:cNvPr id="771" name="Google Shape;771;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2" name="Google Shape;772;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73" name="Google Shape;773;p48"/>
          <p:cNvGrpSpPr/>
          <p:nvPr/>
        </p:nvGrpSpPr>
        <p:grpSpPr>
          <a:xfrm>
            <a:off x="429795" y="3639114"/>
            <a:ext cx="577822" cy="412443"/>
            <a:chOff x="453224" y="1424000"/>
            <a:chExt cx="510985" cy="364800"/>
          </a:xfrm>
        </p:grpSpPr>
        <p:sp>
          <p:nvSpPr>
            <p:cNvPr id="774" name="Google Shape;774;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5" name="Google Shape;775;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76" name="Google Shape;776;p48"/>
          <p:cNvGrpSpPr/>
          <p:nvPr/>
        </p:nvGrpSpPr>
        <p:grpSpPr>
          <a:xfrm>
            <a:off x="429795" y="4230204"/>
            <a:ext cx="577822" cy="412443"/>
            <a:chOff x="453224" y="1424000"/>
            <a:chExt cx="510985" cy="364800"/>
          </a:xfrm>
        </p:grpSpPr>
        <p:sp>
          <p:nvSpPr>
            <p:cNvPr id="777" name="Google Shape;777;p48"/>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78" name="Google Shape;778;p48"/>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79" name="Google Shape;779;p48"/>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48"/>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48"/>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8"/>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8"/>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8"/>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1">
  <p:cSld name="CUSTOM_10_1_2">
    <p:spTree>
      <p:nvGrpSpPr>
        <p:cNvPr id="785" name="Shape 785"/>
        <p:cNvGrpSpPr/>
        <p:nvPr/>
      </p:nvGrpSpPr>
      <p:grpSpPr>
        <a:xfrm>
          <a:off x="0" y="0"/>
          <a:ext cx="0" cy="0"/>
          <a:chOff x="0" y="0"/>
          <a:chExt cx="0" cy="0"/>
        </a:xfrm>
      </p:grpSpPr>
      <p:cxnSp>
        <p:nvCxnSpPr>
          <p:cNvPr id="786" name="Google Shape;786;p49"/>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87" name="Google Shape;787;p4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88" name="Google Shape;788;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9" name="Google Shape;789;p4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90" name="Google Shape;79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91" name="Google Shape;79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9"/>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49"/>
          <p:cNvGrpSpPr/>
          <p:nvPr/>
        </p:nvGrpSpPr>
        <p:grpSpPr>
          <a:xfrm>
            <a:off x="445468" y="4367943"/>
            <a:ext cx="491946" cy="359019"/>
            <a:chOff x="463425" y="1453125"/>
            <a:chExt cx="735125" cy="513838"/>
          </a:xfrm>
        </p:grpSpPr>
        <p:sp>
          <p:nvSpPr>
            <p:cNvPr id="794" name="Google Shape;794;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5" name="Google Shape;795;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96" name="Google Shape;796;p49"/>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49"/>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49"/>
          <p:cNvGrpSpPr/>
          <p:nvPr/>
        </p:nvGrpSpPr>
        <p:grpSpPr>
          <a:xfrm>
            <a:off x="445468" y="3832229"/>
            <a:ext cx="491946" cy="359019"/>
            <a:chOff x="463425" y="1453125"/>
            <a:chExt cx="735125" cy="513838"/>
          </a:xfrm>
        </p:grpSpPr>
        <p:sp>
          <p:nvSpPr>
            <p:cNvPr id="799" name="Google Shape;799;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0" name="Google Shape;800;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1" name="Google Shape;801;p49"/>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9"/>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 name="Google Shape;803;p49"/>
          <p:cNvGrpSpPr/>
          <p:nvPr/>
        </p:nvGrpSpPr>
        <p:grpSpPr>
          <a:xfrm>
            <a:off x="445468" y="3296514"/>
            <a:ext cx="491946" cy="359019"/>
            <a:chOff x="463425" y="1453125"/>
            <a:chExt cx="735125" cy="513838"/>
          </a:xfrm>
        </p:grpSpPr>
        <p:sp>
          <p:nvSpPr>
            <p:cNvPr id="804" name="Google Shape;804;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5" name="Google Shape;805;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06" name="Google Shape;806;p49"/>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9"/>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49"/>
          <p:cNvGrpSpPr/>
          <p:nvPr/>
        </p:nvGrpSpPr>
        <p:grpSpPr>
          <a:xfrm>
            <a:off x="445468" y="2760799"/>
            <a:ext cx="491946" cy="359019"/>
            <a:chOff x="463425" y="1453125"/>
            <a:chExt cx="735125" cy="513838"/>
          </a:xfrm>
        </p:grpSpPr>
        <p:sp>
          <p:nvSpPr>
            <p:cNvPr id="809" name="Google Shape;809;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0" name="Google Shape;810;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1" name="Google Shape;811;p49"/>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9"/>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49"/>
          <p:cNvGrpSpPr/>
          <p:nvPr/>
        </p:nvGrpSpPr>
        <p:grpSpPr>
          <a:xfrm>
            <a:off x="445468" y="2225085"/>
            <a:ext cx="491946" cy="359019"/>
            <a:chOff x="463425" y="1453125"/>
            <a:chExt cx="735125" cy="513838"/>
          </a:xfrm>
        </p:grpSpPr>
        <p:sp>
          <p:nvSpPr>
            <p:cNvPr id="814" name="Google Shape;814;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15" name="Google Shape;815;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16" name="Google Shape;816;p49"/>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9"/>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49"/>
          <p:cNvGrpSpPr/>
          <p:nvPr/>
        </p:nvGrpSpPr>
        <p:grpSpPr>
          <a:xfrm>
            <a:off x="445468" y="1689370"/>
            <a:ext cx="491946" cy="359019"/>
            <a:chOff x="463425" y="1453125"/>
            <a:chExt cx="735125" cy="513838"/>
          </a:xfrm>
        </p:grpSpPr>
        <p:sp>
          <p:nvSpPr>
            <p:cNvPr id="819" name="Google Shape;819;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0" name="Google Shape;820;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1" name="Google Shape;821;p49"/>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9"/>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9"/>
          <p:cNvGrpSpPr/>
          <p:nvPr/>
        </p:nvGrpSpPr>
        <p:grpSpPr>
          <a:xfrm>
            <a:off x="445468" y="1153656"/>
            <a:ext cx="491946" cy="359019"/>
            <a:chOff x="463425" y="1453125"/>
            <a:chExt cx="735125" cy="513838"/>
          </a:xfrm>
        </p:grpSpPr>
        <p:sp>
          <p:nvSpPr>
            <p:cNvPr id="824" name="Google Shape;824;p49"/>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25" name="Google Shape;825;p49"/>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26" name="Google Shape;826;p49"/>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8 (Blue)  1">
  <p:cSld name="CUSTOM_10_1_1_2">
    <p:spTree>
      <p:nvGrpSpPr>
        <p:cNvPr id="827" name="Shape 827"/>
        <p:cNvGrpSpPr/>
        <p:nvPr/>
      </p:nvGrpSpPr>
      <p:grpSpPr>
        <a:xfrm>
          <a:off x="0" y="0"/>
          <a:ext cx="0" cy="0"/>
          <a:chOff x="0" y="0"/>
          <a:chExt cx="0" cy="0"/>
        </a:xfrm>
      </p:grpSpPr>
      <p:cxnSp>
        <p:nvCxnSpPr>
          <p:cNvPr id="828" name="Google Shape;828;p5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29" name="Google Shape;829;p5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30" name="Google Shape;83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1" name="Google Shape;831;p5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32" name="Google Shape;832;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833" name="Google Shape;833;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0"/>
          <p:cNvSpPr/>
          <p:nvPr/>
        </p:nvSpPr>
        <p:spPr>
          <a:xfrm>
            <a:off x="1044989" y="3937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50"/>
          <p:cNvGrpSpPr/>
          <p:nvPr/>
        </p:nvGrpSpPr>
        <p:grpSpPr>
          <a:xfrm>
            <a:off x="467219" y="3979913"/>
            <a:ext cx="433430" cy="316319"/>
            <a:chOff x="463425" y="1453125"/>
            <a:chExt cx="735125" cy="513838"/>
          </a:xfrm>
        </p:grpSpPr>
        <p:sp>
          <p:nvSpPr>
            <p:cNvPr id="836" name="Google Shape;836;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37" name="Google Shape;837;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38" name="Google Shape;838;p50"/>
          <p:cNvSpPr txBox="1"/>
          <p:nvPr>
            <p:ph idx="2" type="subTitle"/>
          </p:nvPr>
        </p:nvSpPr>
        <p:spPr>
          <a:xfrm>
            <a:off x="-12300" y="3937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0"/>
          <p:cNvSpPr/>
          <p:nvPr/>
        </p:nvSpPr>
        <p:spPr>
          <a:xfrm>
            <a:off x="1044989" y="3465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50"/>
          <p:cNvGrpSpPr/>
          <p:nvPr/>
        </p:nvGrpSpPr>
        <p:grpSpPr>
          <a:xfrm>
            <a:off x="467219" y="3507913"/>
            <a:ext cx="433430" cy="316319"/>
            <a:chOff x="463425" y="1453125"/>
            <a:chExt cx="735125" cy="513838"/>
          </a:xfrm>
        </p:grpSpPr>
        <p:sp>
          <p:nvSpPr>
            <p:cNvPr id="841" name="Google Shape;841;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2" name="Google Shape;842;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3" name="Google Shape;843;p50"/>
          <p:cNvSpPr txBox="1"/>
          <p:nvPr>
            <p:ph idx="3" type="subTitle"/>
          </p:nvPr>
        </p:nvSpPr>
        <p:spPr>
          <a:xfrm>
            <a:off x="-12300" y="3465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0"/>
          <p:cNvSpPr/>
          <p:nvPr/>
        </p:nvSpPr>
        <p:spPr>
          <a:xfrm>
            <a:off x="1044989" y="2993377"/>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50"/>
          <p:cNvGrpSpPr/>
          <p:nvPr/>
        </p:nvGrpSpPr>
        <p:grpSpPr>
          <a:xfrm>
            <a:off x="467219" y="3035913"/>
            <a:ext cx="433430" cy="316319"/>
            <a:chOff x="463425" y="1453125"/>
            <a:chExt cx="735125" cy="513838"/>
          </a:xfrm>
        </p:grpSpPr>
        <p:sp>
          <p:nvSpPr>
            <p:cNvPr id="846" name="Google Shape;846;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7" name="Google Shape;847;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8" name="Google Shape;848;p50"/>
          <p:cNvSpPr txBox="1"/>
          <p:nvPr>
            <p:ph idx="4" type="subTitle"/>
          </p:nvPr>
        </p:nvSpPr>
        <p:spPr>
          <a:xfrm>
            <a:off x="-12300" y="2993377"/>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0"/>
          <p:cNvSpPr/>
          <p:nvPr/>
        </p:nvSpPr>
        <p:spPr>
          <a:xfrm>
            <a:off x="1044989" y="2521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 name="Google Shape;850;p50"/>
          <p:cNvGrpSpPr/>
          <p:nvPr/>
        </p:nvGrpSpPr>
        <p:grpSpPr>
          <a:xfrm>
            <a:off x="467219" y="2563912"/>
            <a:ext cx="433430" cy="316319"/>
            <a:chOff x="463425" y="1453125"/>
            <a:chExt cx="735125" cy="513838"/>
          </a:xfrm>
        </p:grpSpPr>
        <p:sp>
          <p:nvSpPr>
            <p:cNvPr id="851" name="Google Shape;851;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2" name="Google Shape;852;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3" name="Google Shape;853;p50"/>
          <p:cNvSpPr txBox="1"/>
          <p:nvPr>
            <p:ph idx="5" type="subTitle"/>
          </p:nvPr>
        </p:nvSpPr>
        <p:spPr>
          <a:xfrm>
            <a:off x="-12300" y="2521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50"/>
          <p:cNvSpPr/>
          <p:nvPr/>
        </p:nvSpPr>
        <p:spPr>
          <a:xfrm>
            <a:off x="1044989" y="2049376"/>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50"/>
          <p:cNvGrpSpPr/>
          <p:nvPr/>
        </p:nvGrpSpPr>
        <p:grpSpPr>
          <a:xfrm>
            <a:off x="467219" y="2091912"/>
            <a:ext cx="433430" cy="316319"/>
            <a:chOff x="463425" y="1453125"/>
            <a:chExt cx="735125" cy="513838"/>
          </a:xfrm>
        </p:grpSpPr>
        <p:sp>
          <p:nvSpPr>
            <p:cNvPr id="856" name="Google Shape;856;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7" name="Google Shape;857;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8" name="Google Shape;858;p50"/>
          <p:cNvSpPr txBox="1"/>
          <p:nvPr>
            <p:ph idx="6" type="subTitle"/>
          </p:nvPr>
        </p:nvSpPr>
        <p:spPr>
          <a:xfrm>
            <a:off x="-12300" y="2049376"/>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0"/>
          <p:cNvSpPr/>
          <p:nvPr/>
        </p:nvSpPr>
        <p:spPr>
          <a:xfrm>
            <a:off x="1044989" y="1577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50"/>
          <p:cNvGrpSpPr/>
          <p:nvPr/>
        </p:nvGrpSpPr>
        <p:grpSpPr>
          <a:xfrm>
            <a:off x="467219" y="1619912"/>
            <a:ext cx="433430" cy="316319"/>
            <a:chOff x="463425" y="1453125"/>
            <a:chExt cx="735125" cy="513838"/>
          </a:xfrm>
        </p:grpSpPr>
        <p:sp>
          <p:nvSpPr>
            <p:cNvPr id="861" name="Google Shape;861;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2" name="Google Shape;862;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3" name="Google Shape;863;p50"/>
          <p:cNvSpPr txBox="1"/>
          <p:nvPr>
            <p:ph idx="7" type="subTitle"/>
          </p:nvPr>
        </p:nvSpPr>
        <p:spPr>
          <a:xfrm>
            <a:off x="-12300" y="1577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4" name="Google Shape;864;p50"/>
          <p:cNvSpPr/>
          <p:nvPr/>
        </p:nvSpPr>
        <p:spPr>
          <a:xfrm>
            <a:off x="1044989" y="11053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50"/>
          <p:cNvGrpSpPr/>
          <p:nvPr/>
        </p:nvGrpSpPr>
        <p:grpSpPr>
          <a:xfrm>
            <a:off x="467219" y="1147912"/>
            <a:ext cx="433430" cy="316319"/>
            <a:chOff x="463425" y="1453125"/>
            <a:chExt cx="735125" cy="513838"/>
          </a:xfrm>
        </p:grpSpPr>
        <p:sp>
          <p:nvSpPr>
            <p:cNvPr id="866" name="Google Shape;866;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67" name="Google Shape;867;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68" name="Google Shape;868;p50"/>
          <p:cNvSpPr txBox="1"/>
          <p:nvPr>
            <p:ph idx="8" type="subTitle"/>
          </p:nvPr>
        </p:nvSpPr>
        <p:spPr>
          <a:xfrm>
            <a:off x="-12300" y="11053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50"/>
          <p:cNvSpPr/>
          <p:nvPr/>
        </p:nvSpPr>
        <p:spPr>
          <a:xfrm>
            <a:off x="1044989" y="4417275"/>
            <a:ext cx="7849500" cy="393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 name="Google Shape;870;p50"/>
          <p:cNvGrpSpPr/>
          <p:nvPr/>
        </p:nvGrpSpPr>
        <p:grpSpPr>
          <a:xfrm>
            <a:off x="467219" y="4459810"/>
            <a:ext cx="433430" cy="316319"/>
            <a:chOff x="463425" y="1453125"/>
            <a:chExt cx="735125" cy="513838"/>
          </a:xfrm>
        </p:grpSpPr>
        <p:sp>
          <p:nvSpPr>
            <p:cNvPr id="871" name="Google Shape;871;p50"/>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72" name="Google Shape;872;p50"/>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73" name="Google Shape;873;p50"/>
          <p:cNvSpPr txBox="1"/>
          <p:nvPr>
            <p:ph idx="9" type="subTitle"/>
          </p:nvPr>
        </p:nvSpPr>
        <p:spPr>
          <a:xfrm>
            <a:off x="-12300" y="4417275"/>
            <a:ext cx="9168600" cy="393300"/>
          </a:xfrm>
          <a:prstGeom prst="rect">
            <a:avLst/>
          </a:prstGeom>
          <a:noFill/>
          <a:ln>
            <a:noFill/>
          </a:ln>
        </p:spPr>
        <p:txBody>
          <a:bodyPr anchorCtr="0" anchor="ctr" bIns="0" lIns="12344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1">
  <p:cSld name="CUSTOM_17_2_1_1_2_1_2">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9" name="Google Shape;3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0" name="Google Shape;40;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1" name="Google Shape;41;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9 (Blue)   1">
  <p:cSld name="CUSTOM_10_1_1_1_1">
    <p:spTree>
      <p:nvGrpSpPr>
        <p:cNvPr id="874" name="Shape 874"/>
        <p:cNvGrpSpPr/>
        <p:nvPr/>
      </p:nvGrpSpPr>
      <p:grpSpPr>
        <a:xfrm>
          <a:off x="0" y="0"/>
          <a:ext cx="0" cy="0"/>
          <a:chOff x="0" y="0"/>
          <a:chExt cx="0" cy="0"/>
        </a:xfrm>
      </p:grpSpPr>
      <p:cxnSp>
        <p:nvCxnSpPr>
          <p:cNvPr id="875" name="Google Shape;875;p5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876" name="Google Shape;876;p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877" name="Google Shape;87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8" name="Google Shape;878;p5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879" name="Google Shape;87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grpSp>
        <p:nvGrpSpPr>
          <p:cNvPr id="880" name="Google Shape;880;p51"/>
          <p:cNvGrpSpPr/>
          <p:nvPr/>
        </p:nvGrpSpPr>
        <p:grpSpPr>
          <a:xfrm>
            <a:off x="290151" y="835207"/>
            <a:ext cx="402187" cy="293504"/>
            <a:chOff x="463425" y="1453125"/>
            <a:chExt cx="735125" cy="513838"/>
          </a:xfrm>
        </p:grpSpPr>
        <p:sp>
          <p:nvSpPr>
            <p:cNvPr id="881" name="Google Shape;881;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82" name="Google Shape;882;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83" name="Google Shape;883;p51"/>
          <p:cNvSpPr/>
          <p:nvPr/>
        </p:nvSpPr>
        <p:spPr>
          <a:xfrm>
            <a:off x="780373" y="8004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780373" y="124201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780373" y="168355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780373" y="212508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780373" y="256662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780373" y="3008163"/>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780373" y="3449700"/>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1"/>
          <p:cNvSpPr/>
          <p:nvPr/>
        </p:nvSpPr>
        <p:spPr>
          <a:xfrm>
            <a:off x="780373" y="3891238"/>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780373" y="4332775"/>
            <a:ext cx="8089200" cy="36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51"/>
          <p:cNvGrpSpPr/>
          <p:nvPr/>
        </p:nvGrpSpPr>
        <p:grpSpPr>
          <a:xfrm>
            <a:off x="290151" y="1276878"/>
            <a:ext cx="402187" cy="293504"/>
            <a:chOff x="463425" y="1453125"/>
            <a:chExt cx="735125" cy="513838"/>
          </a:xfrm>
        </p:grpSpPr>
        <p:sp>
          <p:nvSpPr>
            <p:cNvPr id="893" name="Google Shape;893;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4" name="Google Shape;894;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5" name="Google Shape;895;p51"/>
          <p:cNvGrpSpPr/>
          <p:nvPr/>
        </p:nvGrpSpPr>
        <p:grpSpPr>
          <a:xfrm>
            <a:off x="290151" y="1718548"/>
            <a:ext cx="402187" cy="293504"/>
            <a:chOff x="463425" y="1453125"/>
            <a:chExt cx="735125" cy="513838"/>
          </a:xfrm>
        </p:grpSpPr>
        <p:sp>
          <p:nvSpPr>
            <p:cNvPr id="896" name="Google Shape;896;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7" name="Google Shape;897;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898" name="Google Shape;898;p51"/>
          <p:cNvGrpSpPr/>
          <p:nvPr/>
        </p:nvGrpSpPr>
        <p:grpSpPr>
          <a:xfrm>
            <a:off x="290151" y="2160219"/>
            <a:ext cx="402187" cy="293504"/>
            <a:chOff x="463425" y="1453125"/>
            <a:chExt cx="735125" cy="513838"/>
          </a:xfrm>
        </p:grpSpPr>
        <p:sp>
          <p:nvSpPr>
            <p:cNvPr id="899" name="Google Shape;899;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0" name="Google Shape;900;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1" name="Google Shape;901;p51"/>
          <p:cNvGrpSpPr/>
          <p:nvPr/>
        </p:nvGrpSpPr>
        <p:grpSpPr>
          <a:xfrm>
            <a:off x="290151" y="2601890"/>
            <a:ext cx="402187" cy="293504"/>
            <a:chOff x="463425" y="1453125"/>
            <a:chExt cx="735125" cy="513838"/>
          </a:xfrm>
        </p:grpSpPr>
        <p:sp>
          <p:nvSpPr>
            <p:cNvPr id="902" name="Google Shape;902;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3" name="Google Shape;903;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4" name="Google Shape;904;p51"/>
          <p:cNvGrpSpPr/>
          <p:nvPr/>
        </p:nvGrpSpPr>
        <p:grpSpPr>
          <a:xfrm>
            <a:off x="290151" y="3043561"/>
            <a:ext cx="402187" cy="293504"/>
            <a:chOff x="463425" y="1453125"/>
            <a:chExt cx="735125" cy="513838"/>
          </a:xfrm>
        </p:grpSpPr>
        <p:sp>
          <p:nvSpPr>
            <p:cNvPr id="905" name="Google Shape;905;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07" name="Google Shape;907;p51"/>
          <p:cNvGrpSpPr/>
          <p:nvPr/>
        </p:nvGrpSpPr>
        <p:grpSpPr>
          <a:xfrm>
            <a:off x="290151" y="3485231"/>
            <a:ext cx="402187" cy="293504"/>
            <a:chOff x="463425" y="1453125"/>
            <a:chExt cx="735125" cy="513838"/>
          </a:xfrm>
        </p:grpSpPr>
        <p:sp>
          <p:nvSpPr>
            <p:cNvPr id="908" name="Google Shape;908;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9" name="Google Shape;909;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0" name="Google Shape;910;p51"/>
          <p:cNvGrpSpPr/>
          <p:nvPr/>
        </p:nvGrpSpPr>
        <p:grpSpPr>
          <a:xfrm>
            <a:off x="290151" y="3926902"/>
            <a:ext cx="402187" cy="293504"/>
            <a:chOff x="463425" y="1453125"/>
            <a:chExt cx="735125" cy="513838"/>
          </a:xfrm>
        </p:grpSpPr>
        <p:sp>
          <p:nvSpPr>
            <p:cNvPr id="911" name="Google Shape;911;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2" name="Google Shape;912;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913" name="Google Shape;913;p51"/>
          <p:cNvGrpSpPr/>
          <p:nvPr/>
        </p:nvGrpSpPr>
        <p:grpSpPr>
          <a:xfrm>
            <a:off x="290151" y="4368573"/>
            <a:ext cx="402187" cy="293504"/>
            <a:chOff x="463425" y="1453125"/>
            <a:chExt cx="735125" cy="513838"/>
          </a:xfrm>
        </p:grpSpPr>
        <p:sp>
          <p:nvSpPr>
            <p:cNvPr id="914" name="Google Shape;914;p51"/>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51"/>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916" name="Google Shape;916;p51"/>
          <p:cNvSpPr txBox="1"/>
          <p:nvPr>
            <p:ph idx="1" type="subTitle"/>
          </p:nvPr>
        </p:nvSpPr>
        <p:spPr>
          <a:xfrm>
            <a:off x="-12300" y="7669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1"/>
          <p:cNvSpPr txBox="1"/>
          <p:nvPr>
            <p:ph idx="2" type="subTitle"/>
          </p:nvPr>
        </p:nvSpPr>
        <p:spPr>
          <a:xfrm>
            <a:off x="-12300" y="12325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1"/>
          <p:cNvSpPr txBox="1"/>
          <p:nvPr>
            <p:ph idx="3" type="subTitle"/>
          </p:nvPr>
        </p:nvSpPr>
        <p:spPr>
          <a:xfrm>
            <a:off x="-12300" y="165030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51"/>
          <p:cNvSpPr txBox="1"/>
          <p:nvPr>
            <p:ph idx="4" type="subTitle"/>
          </p:nvPr>
        </p:nvSpPr>
        <p:spPr>
          <a:xfrm>
            <a:off x="-12300" y="211587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1"/>
          <p:cNvSpPr txBox="1"/>
          <p:nvPr>
            <p:ph idx="5" type="subTitle"/>
          </p:nvPr>
        </p:nvSpPr>
        <p:spPr>
          <a:xfrm>
            <a:off x="-12300" y="2567763"/>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1" name="Google Shape;921;p51"/>
          <p:cNvSpPr txBox="1"/>
          <p:nvPr>
            <p:ph idx="6" type="subTitle"/>
          </p:nvPr>
        </p:nvSpPr>
        <p:spPr>
          <a:xfrm>
            <a:off x="-12300" y="3033338"/>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1"/>
          <p:cNvSpPr txBox="1"/>
          <p:nvPr>
            <p:ph idx="7" type="subTitle"/>
          </p:nvPr>
        </p:nvSpPr>
        <p:spPr>
          <a:xfrm>
            <a:off x="-12300" y="34170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3" name="Google Shape;923;p51"/>
          <p:cNvSpPr txBox="1"/>
          <p:nvPr>
            <p:ph idx="8" type="subTitle"/>
          </p:nvPr>
        </p:nvSpPr>
        <p:spPr>
          <a:xfrm>
            <a:off x="-12300" y="3882625"/>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1"/>
          <p:cNvSpPr txBox="1"/>
          <p:nvPr>
            <p:ph idx="9" type="subTitle"/>
          </p:nvPr>
        </p:nvSpPr>
        <p:spPr>
          <a:xfrm>
            <a:off x="-12300" y="4300450"/>
            <a:ext cx="9168600" cy="393300"/>
          </a:xfrm>
          <a:prstGeom prst="rect">
            <a:avLst/>
          </a:prstGeom>
          <a:noFill/>
          <a:ln>
            <a:noFill/>
          </a:ln>
        </p:spPr>
        <p:txBody>
          <a:bodyPr anchorCtr="0" anchor="ctr" bIns="0" lIns="9601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1">
  <p:cSld name="CUSTOM_2_3_1_1_3_1_1_2_1_1_1_1_2">
    <p:spTree>
      <p:nvGrpSpPr>
        <p:cNvPr id="925" name="Shape 925"/>
        <p:cNvGrpSpPr/>
        <p:nvPr/>
      </p:nvGrpSpPr>
      <p:grpSpPr>
        <a:xfrm>
          <a:off x="0" y="0"/>
          <a:ext cx="0" cy="0"/>
          <a:chOff x="0" y="0"/>
          <a:chExt cx="0" cy="0"/>
        </a:xfrm>
      </p:grpSpPr>
      <p:pic>
        <p:nvPicPr>
          <p:cNvPr id="926" name="Google Shape;92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27" name="Google Shape;927;p52"/>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29" name="Google Shape;929;p52"/>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930" name="Google Shape;930;p52"/>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31" name="Google Shape;931;p52"/>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932" name="Google Shape;932;p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1">
  <p:cSld name="CUSTOM_2_3_1_1_3_1_1_2_1_1_1_1_1_2">
    <p:spTree>
      <p:nvGrpSpPr>
        <p:cNvPr id="933" name="Shape 933"/>
        <p:cNvGrpSpPr/>
        <p:nvPr/>
      </p:nvGrpSpPr>
      <p:grpSpPr>
        <a:xfrm>
          <a:off x="0" y="0"/>
          <a:ext cx="0" cy="0"/>
          <a:chOff x="0" y="0"/>
          <a:chExt cx="0" cy="0"/>
        </a:xfrm>
      </p:grpSpPr>
      <p:pic>
        <p:nvPicPr>
          <p:cNvPr id="934" name="Google Shape;934;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5" name="Google Shape;935;p53"/>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37" name="Google Shape;937;p53"/>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938" name="Google Shape;938;p53"/>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939" name="Google Shape;939;p53"/>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940" name="Google Shape;940;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1">
  <p:cSld name="CUSTOM_17_2_1_2_1_1_2">
    <p:spTree>
      <p:nvGrpSpPr>
        <p:cNvPr id="941" name="Shape 941"/>
        <p:cNvGrpSpPr/>
        <p:nvPr/>
      </p:nvGrpSpPr>
      <p:grpSpPr>
        <a:xfrm>
          <a:off x="0" y="0"/>
          <a:ext cx="0" cy="0"/>
          <a:chOff x="0" y="0"/>
          <a:chExt cx="0" cy="0"/>
        </a:xfrm>
      </p:grpSpPr>
      <p:pic>
        <p:nvPicPr>
          <p:cNvPr id="942" name="Google Shape;94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3" name="Google Shape;943;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4" name="Google Shape;944;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945" name="Google Shape;945;p54"/>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946" name="Google Shape;946;p54"/>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 name="Google Shape;947;p54"/>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1">
  <p:cSld name="CUSTOM_1_1">
    <p:spTree>
      <p:nvGrpSpPr>
        <p:cNvPr id="948" name="Shape 948"/>
        <p:cNvGrpSpPr/>
        <p:nvPr/>
      </p:nvGrpSpPr>
      <p:grpSpPr>
        <a:xfrm>
          <a:off x="0" y="0"/>
          <a:ext cx="0" cy="0"/>
          <a:chOff x="0" y="0"/>
          <a:chExt cx="0" cy="0"/>
        </a:xfrm>
      </p:grpSpPr>
      <p:pic>
        <p:nvPicPr>
          <p:cNvPr id="949" name="Google Shape;949;p55"/>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950" name="Google Shape;95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42" name="Shape 42"/>
        <p:cNvGrpSpPr/>
        <p:nvPr/>
      </p:nvGrpSpPr>
      <p:grpSpPr>
        <a:xfrm>
          <a:off x="0" y="0"/>
          <a:ext cx="0" cy="0"/>
          <a:chOff x="0" y="0"/>
          <a:chExt cx="0" cy="0"/>
        </a:xfrm>
      </p:grpSpPr>
      <p:pic>
        <p:nvPicPr>
          <p:cNvPr id="43" name="Google Shape;43;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4" name="Google Shape;44;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5" name="Google Shape;45;p7"/>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46" name="Google Shape;46;p7"/>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47" name="Google Shape;4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0" name="Google Shape;50;p8"/>
          <p:cNvPicPr preferRelativeResize="0"/>
          <p:nvPr/>
        </p:nvPicPr>
        <p:blipFill>
          <a:blip r:embed="rId3">
            <a:alphaModFix/>
          </a:blip>
          <a:stretch>
            <a:fillRect/>
          </a:stretch>
        </p:blipFill>
        <p:spPr>
          <a:xfrm>
            <a:off x="3788225" y="564675"/>
            <a:ext cx="1567550" cy="1389850"/>
          </a:xfrm>
          <a:prstGeom prst="rect">
            <a:avLst/>
          </a:prstGeom>
          <a:noFill/>
          <a:ln>
            <a:noFill/>
          </a:ln>
        </p:spPr>
      </p:pic>
      <p:sp>
        <p:nvSpPr>
          <p:cNvPr id="51" name="Google Shape;51;p8"/>
          <p:cNvSpPr txBox="1"/>
          <p:nvPr>
            <p:ph type="title"/>
          </p:nvPr>
        </p:nvSpPr>
        <p:spPr>
          <a:xfrm>
            <a:off x="237100" y="3015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2" name="Google Shape;52;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3" name="Google Shape;53;p8"/>
          <p:cNvSpPr txBox="1"/>
          <p:nvPr/>
        </p:nvSpPr>
        <p:spPr>
          <a:xfrm>
            <a:off x="274350" y="2163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4" name="Google Shape;54;p8"/>
          <p:cNvCxnSpPr/>
          <p:nvPr/>
        </p:nvCxnSpPr>
        <p:spPr>
          <a:xfrm>
            <a:off x="2298900" y="2853725"/>
            <a:ext cx="4546200" cy="0"/>
          </a:xfrm>
          <a:prstGeom prst="straightConnector1">
            <a:avLst/>
          </a:prstGeom>
          <a:noFill/>
          <a:ln cap="flat" cmpd="sng" w="9525">
            <a:solidFill>
              <a:srgbClr val="FFFFFF"/>
            </a:solidFill>
            <a:prstDash val="solid"/>
            <a:round/>
            <a:headEnd len="med" w="med" type="none"/>
            <a:tailEnd len="med" w="med" type="none"/>
          </a:ln>
        </p:spPr>
      </p:cxnSp>
      <p:sp>
        <p:nvSpPr>
          <p:cNvPr id="55" name="Google Shape;55;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1">
  <p:cSld name="CUSTOM_17_2_1_2_3_2_1_2">
    <p:spTree>
      <p:nvGrpSpPr>
        <p:cNvPr id="56"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 name="Google Shape;58;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 name="Google Shape;59;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 name="Google Shape;60;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1">
  <p:cSld name="CUSTOM_2_7_2_2_3">
    <p:spTree>
      <p:nvGrpSpPr>
        <p:cNvPr id="61" name="Shape 61"/>
        <p:cNvGrpSpPr/>
        <p:nvPr/>
      </p:nvGrpSpPr>
      <p:grpSpPr>
        <a:xfrm>
          <a:off x="0" y="0"/>
          <a:ext cx="0" cy="0"/>
          <a:chOff x="0" y="0"/>
          <a:chExt cx="0" cy="0"/>
        </a:xfrm>
      </p:grpSpPr>
      <p:sp>
        <p:nvSpPr>
          <p:cNvPr id="62" name="Google Shape;62;p10"/>
          <p:cNvSpPr txBox="1"/>
          <p:nvPr>
            <p:ph type="title"/>
          </p:nvPr>
        </p:nvSpPr>
        <p:spPr>
          <a:xfrm>
            <a:off x="-12125"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3" name="Google Shape;63;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64" name="Google Shape;64;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6" name="Google Shape;66;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 name="Google Shape;67;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8" name="Google Shape;68;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theme" Target="../theme/theme1.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6.png"/><Relationship Id="rId6"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2.png"/><Relationship Id="rId4"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github.com/" TargetMode="Externa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8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8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5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Capstone Project: Segment</a:t>
            </a:r>
            <a:endParaRPr/>
          </a:p>
        </p:txBody>
      </p:sp>
      <p:sp>
        <p:nvSpPr>
          <p:cNvPr id="956" name="Google Shape;956;p5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20-1.2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65"/>
          <p:cNvSpPr txBox="1"/>
          <p:nvPr>
            <p:ph type="title"/>
          </p:nvPr>
        </p:nvSpPr>
        <p:spPr>
          <a:xfrm>
            <a:off x="274325" y="2698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GitHub Practice</a:t>
            </a:r>
            <a:endParaRPr/>
          </a:p>
        </p:txBody>
      </p:sp>
      <p:sp>
        <p:nvSpPr>
          <p:cNvPr id="1119" name="Google Shape;1119;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0" name="Google Shape;1120;p65"/>
          <p:cNvPicPr preferRelativeResize="0"/>
          <p:nvPr/>
        </p:nvPicPr>
        <p:blipFill>
          <a:blip r:embed="rId3">
            <a:alphaModFix/>
          </a:blip>
          <a:stretch>
            <a:fillRect/>
          </a:stretch>
        </p:blipFill>
        <p:spPr>
          <a:xfrm>
            <a:off x="3940425" y="1511125"/>
            <a:ext cx="1263150" cy="126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Git?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2" name="Google Shape;1132;p67"/>
          <p:cNvSpPr txBox="1"/>
          <p:nvPr/>
        </p:nvSpPr>
        <p:spPr>
          <a:xfrm>
            <a:off x="1895500" y="1401875"/>
            <a:ext cx="5499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highlight>
                  <a:srgbClr val="FFFF00"/>
                </a:highlight>
                <a:latin typeface="Roboto"/>
                <a:ea typeface="Roboto"/>
                <a:cs typeface="Roboto"/>
                <a:sym typeface="Roboto"/>
              </a:rPr>
              <a:t>Git</a:t>
            </a:r>
            <a:r>
              <a:rPr lang="en" sz="3000">
                <a:latin typeface="Roboto"/>
                <a:ea typeface="Roboto"/>
                <a:cs typeface="Roboto"/>
                <a:sym typeface="Roboto"/>
              </a:rPr>
              <a:t> is a tool for saving our work as we develop a project.</a:t>
            </a:r>
            <a:endParaRPr sz="3000">
              <a:latin typeface="Roboto"/>
              <a:ea typeface="Roboto"/>
              <a:cs typeface="Roboto"/>
              <a:sym typeface="Roboto"/>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None/>
            </a:pPr>
            <a:r>
              <a:rPr lang="en" sz="3000">
                <a:latin typeface="Roboto"/>
                <a:ea typeface="Roboto"/>
                <a:cs typeface="Roboto"/>
                <a:sym typeface="Roboto"/>
              </a:rPr>
              <a:t>Git keeps track of our work over time.</a:t>
            </a:r>
            <a:endParaRPr sz="3000">
              <a:latin typeface="Roboto"/>
              <a:ea typeface="Roboto"/>
              <a:cs typeface="Roboto"/>
              <a:sym typeface="Roboto"/>
            </a:endParaRPr>
          </a:p>
        </p:txBody>
      </p:sp>
      <p:cxnSp>
        <p:nvCxnSpPr>
          <p:cNvPr id="1133" name="Google Shape;1133;p67"/>
          <p:cNvCxnSpPr/>
          <p:nvPr/>
        </p:nvCxnSpPr>
        <p:spPr>
          <a:xfrm>
            <a:off x="1895500" y="2648675"/>
            <a:ext cx="51732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137" name="Shape 1137"/>
        <p:cNvGrpSpPr/>
        <p:nvPr/>
      </p:nvGrpSpPr>
      <p:grpSpPr>
        <a:xfrm>
          <a:off x="0" y="0"/>
          <a:ext cx="0" cy="0"/>
          <a:chOff x="0" y="0"/>
          <a:chExt cx="0" cy="0"/>
        </a:xfrm>
      </p:grpSpPr>
      <p:sp>
        <p:nvSpPr>
          <p:cNvPr id="1138" name="Google Shape;1138;p6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Git Commits</a:t>
            </a:r>
            <a:endParaRPr>
              <a:solidFill>
                <a:schemeClr val="dk1"/>
              </a:solidFill>
            </a:endParaRPr>
          </a:p>
          <a:p>
            <a:pPr indent="0" lvl="0" marL="0" rtl="0" algn="l">
              <a:spcBef>
                <a:spcPts val="0"/>
              </a:spcBef>
              <a:spcAft>
                <a:spcPts val="0"/>
              </a:spcAft>
              <a:buNone/>
            </a:pPr>
            <a:r>
              <a:t/>
            </a:r>
            <a:endParaRPr/>
          </a:p>
        </p:txBody>
      </p:sp>
      <p:sp>
        <p:nvSpPr>
          <p:cNvPr id="1139" name="Google Shape;1139;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f we make a change that breaks something else in the project during the development phase, Git allows us to restore the working code from a previous commit.</a:t>
            </a:r>
            <a:endParaRPr/>
          </a:p>
        </p:txBody>
      </p:sp>
      <p:sp>
        <p:nvSpPr>
          <p:cNvPr id="1140" name="Google Shape;1140;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1" name="Google Shape;1141;p68"/>
          <p:cNvPicPr preferRelativeResize="0"/>
          <p:nvPr/>
        </p:nvPicPr>
        <p:blipFill>
          <a:blip r:embed="rId3">
            <a:alphaModFix/>
          </a:blip>
          <a:stretch>
            <a:fillRect/>
          </a:stretch>
        </p:blipFill>
        <p:spPr>
          <a:xfrm>
            <a:off x="398150" y="2743875"/>
            <a:ext cx="8347699" cy="146330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1142" name="Google Shape;1142;p68"/>
          <p:cNvSpPr txBox="1"/>
          <p:nvPr/>
        </p:nvSpPr>
        <p:spPr>
          <a:xfrm>
            <a:off x="1816525" y="1775400"/>
            <a:ext cx="6446700" cy="738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latin typeface="Roboto"/>
                <a:ea typeface="Roboto"/>
                <a:cs typeface="Roboto"/>
                <a:sym typeface="Roboto"/>
              </a:rPr>
              <a:t>Everytime you save using Git, Git remembers these “checkpoints” as a </a:t>
            </a:r>
            <a:r>
              <a:rPr b="1" lang="en" sz="1800">
                <a:highlight>
                  <a:srgbClr val="FFFF00"/>
                </a:highlight>
                <a:latin typeface="Roboto"/>
                <a:ea typeface="Roboto"/>
                <a:cs typeface="Roboto"/>
                <a:sym typeface="Roboto"/>
              </a:rPr>
              <a:t>commit hash</a:t>
            </a:r>
            <a:r>
              <a:rPr lang="en" sz="1800">
                <a:latin typeface="Roboto"/>
                <a:ea typeface="Roboto"/>
                <a:cs typeface="Roboto"/>
                <a:sym typeface="Roboto"/>
              </a:rPr>
              <a:t>, which is a unique identifier.</a:t>
            </a:r>
            <a:endParaRPr sz="1800">
              <a:latin typeface="Roboto"/>
              <a:ea typeface="Roboto"/>
              <a:cs typeface="Roboto"/>
              <a:sym typeface="Roboto"/>
            </a:endParaRPr>
          </a:p>
        </p:txBody>
      </p:sp>
      <p:sp>
        <p:nvSpPr>
          <p:cNvPr id="1143" name="Google Shape;1143;p68"/>
          <p:cNvSpPr/>
          <p:nvPr/>
        </p:nvSpPr>
        <p:spPr>
          <a:xfrm>
            <a:off x="7670825" y="3346025"/>
            <a:ext cx="552900" cy="7389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8"/>
          <p:cNvSpPr/>
          <p:nvPr/>
        </p:nvSpPr>
        <p:spPr>
          <a:xfrm rot="5400000">
            <a:off x="7458575" y="2714900"/>
            <a:ext cx="9774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9"/>
          <p:cNvSpPr txBox="1"/>
          <p:nvPr>
            <p:ph type="title"/>
          </p:nvPr>
        </p:nvSpPr>
        <p:spPr>
          <a:xfrm>
            <a:off x="25" y="274800"/>
            <a:ext cx="839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If we made a commit that "broke" something in another part of the code, then we can use this unique identifier to revert the code to a previous commit.</a:t>
            </a:r>
            <a:endParaRPr sz="3100"/>
          </a:p>
        </p:txBody>
      </p:sp>
      <p:sp>
        <p:nvSpPr>
          <p:cNvPr id="1150" name="Google Shape;1150;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154" name="Shape 1154"/>
        <p:cNvGrpSpPr/>
        <p:nvPr/>
      </p:nvGrpSpPr>
      <p:grpSpPr>
        <a:xfrm>
          <a:off x="0" y="0"/>
          <a:ext cx="0" cy="0"/>
          <a:chOff x="0" y="0"/>
          <a:chExt cx="0" cy="0"/>
        </a:xfrm>
      </p:grpSpPr>
      <p:sp>
        <p:nvSpPr>
          <p:cNvPr id="1155" name="Google Shape;1155;p7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Git Commits</a:t>
            </a:r>
            <a:endParaRPr>
              <a:solidFill>
                <a:schemeClr val="dk1"/>
              </a:solidFill>
            </a:endParaRPr>
          </a:p>
          <a:p>
            <a:pPr indent="0" lvl="0" marL="0" rtl="0" algn="l">
              <a:spcBef>
                <a:spcPts val="0"/>
              </a:spcBef>
              <a:spcAft>
                <a:spcPts val="0"/>
              </a:spcAft>
              <a:buNone/>
            </a:pPr>
            <a:r>
              <a:t/>
            </a:r>
            <a:endParaRPr/>
          </a:p>
        </p:txBody>
      </p:sp>
      <p:sp>
        <p:nvSpPr>
          <p:cNvPr id="1156" name="Google Shape;1156;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following Git command reverts the repository to the initial commit shown in the image below.</a:t>
            </a:r>
            <a:endParaRPr/>
          </a:p>
        </p:txBody>
      </p:sp>
      <p:sp>
        <p:nvSpPr>
          <p:cNvPr id="1157" name="Google Shape;1157;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58" name="Google Shape;1158;p70"/>
          <p:cNvPicPr preferRelativeResize="0"/>
          <p:nvPr/>
        </p:nvPicPr>
        <p:blipFill>
          <a:blip r:embed="rId3">
            <a:alphaModFix/>
          </a:blip>
          <a:stretch>
            <a:fillRect/>
          </a:stretch>
        </p:blipFill>
        <p:spPr>
          <a:xfrm>
            <a:off x="398150" y="2743875"/>
            <a:ext cx="8347699" cy="146330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1159" name="Google Shape;1159;p70"/>
          <p:cNvSpPr/>
          <p:nvPr/>
        </p:nvSpPr>
        <p:spPr>
          <a:xfrm>
            <a:off x="7670825" y="3346025"/>
            <a:ext cx="552900" cy="7389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0"/>
          <p:cNvSpPr/>
          <p:nvPr/>
        </p:nvSpPr>
        <p:spPr>
          <a:xfrm>
            <a:off x="398100" y="1445550"/>
            <a:ext cx="8347800" cy="795600"/>
          </a:xfrm>
          <a:prstGeom prst="rect">
            <a:avLst/>
          </a:prstGeom>
          <a:solidFill>
            <a:srgbClr val="000000"/>
          </a:solidFill>
          <a:ln>
            <a:noFill/>
          </a:ln>
        </p:spPr>
        <p:txBody>
          <a:bodyPr anchorCtr="0" anchor="ctr" bIns="91425" lIns="91425" spcFirstLastPara="1" rIns="91425" wrap="square" tIns="182875">
            <a:noAutofit/>
          </a:bodyPr>
          <a:lstStyle/>
          <a:p>
            <a:pPr indent="0" lvl="0" marL="152400" marR="152400" rtl="0" algn="l">
              <a:lnSpc>
                <a:spcPct val="145000"/>
              </a:lnSpc>
              <a:spcBef>
                <a:spcPts val="0"/>
              </a:spcBef>
              <a:spcAft>
                <a:spcPts val="0"/>
              </a:spcAft>
              <a:buClr>
                <a:schemeClr val="dk1"/>
              </a:buClr>
              <a:buSzPts val="1100"/>
              <a:buFont typeface="Arial"/>
              <a:buNone/>
            </a:pPr>
            <a:r>
              <a:rPr lang="en" sz="2800">
                <a:solidFill>
                  <a:srgbClr val="FFFFFF"/>
                </a:solidFill>
                <a:latin typeface="Inconsolata"/>
                <a:ea typeface="Inconsolata"/>
                <a:cs typeface="Inconsolata"/>
                <a:sym typeface="Inconsolata"/>
              </a:rPr>
              <a:t>git reset 52c885f</a:t>
            </a:r>
            <a:endParaRPr sz="2800">
              <a:solidFill>
                <a:srgbClr val="FFFFFF"/>
              </a:solidFill>
              <a:latin typeface="Inconsolata"/>
              <a:ea typeface="Inconsolata"/>
              <a:cs typeface="Inconsolata"/>
              <a:sym typeface="Inconsolata"/>
            </a:endParaRPr>
          </a:p>
        </p:txBody>
      </p:sp>
      <p:sp>
        <p:nvSpPr>
          <p:cNvPr id="1161" name="Google Shape;1161;p70"/>
          <p:cNvSpPr/>
          <p:nvPr/>
        </p:nvSpPr>
        <p:spPr>
          <a:xfrm>
            <a:off x="98725" y="3713500"/>
            <a:ext cx="676200" cy="3222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7" name="Google Shape;1167;p7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Branching</a:t>
            </a:r>
            <a:endParaRPr/>
          </a:p>
        </p:txBody>
      </p:sp>
      <p:sp>
        <p:nvSpPr>
          <p:cNvPr id="1168" name="Google Shape;1168;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branch is essentially a history of updates or changes.</a:t>
            </a:r>
            <a:endParaRPr/>
          </a:p>
        </p:txBody>
      </p:sp>
      <p:sp>
        <p:nvSpPr>
          <p:cNvPr id="1169" name="Google Shape;1169;p71"/>
          <p:cNvSpPr/>
          <p:nvPr/>
        </p:nvSpPr>
        <p:spPr>
          <a:xfrm>
            <a:off x="-31725" y="2810250"/>
            <a:ext cx="9175800" cy="2333100"/>
          </a:xfrm>
          <a:prstGeom prst="rect">
            <a:avLst/>
          </a:prstGeom>
          <a:solidFill>
            <a:srgbClr val="D5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0" name="Google Shape;1170;p71"/>
          <p:cNvCxnSpPr/>
          <p:nvPr/>
        </p:nvCxnSpPr>
        <p:spPr>
          <a:xfrm>
            <a:off x="3900" y="2775688"/>
            <a:ext cx="9136200" cy="0"/>
          </a:xfrm>
          <a:prstGeom prst="straightConnector1">
            <a:avLst/>
          </a:prstGeom>
          <a:noFill/>
          <a:ln cap="flat" cmpd="sng" w="19050">
            <a:solidFill>
              <a:srgbClr val="78909C"/>
            </a:solidFill>
            <a:prstDash val="dash"/>
            <a:round/>
            <a:headEnd len="med" w="med" type="none"/>
            <a:tailEnd len="med" w="med" type="none"/>
          </a:ln>
        </p:spPr>
      </p:cxnSp>
      <p:pic>
        <p:nvPicPr>
          <p:cNvPr id="1171" name="Google Shape;1171;p71"/>
          <p:cNvPicPr preferRelativeResize="0"/>
          <p:nvPr/>
        </p:nvPicPr>
        <p:blipFill>
          <a:blip r:embed="rId3">
            <a:alphaModFix/>
          </a:blip>
          <a:stretch>
            <a:fillRect/>
          </a:stretch>
        </p:blipFill>
        <p:spPr>
          <a:xfrm>
            <a:off x="2774525" y="1482100"/>
            <a:ext cx="918950" cy="1101350"/>
          </a:xfrm>
          <a:prstGeom prst="rect">
            <a:avLst/>
          </a:prstGeom>
          <a:noFill/>
          <a:ln>
            <a:noFill/>
          </a:ln>
          <a:effectLst>
            <a:outerShdw blurRad="57150" rotWithShape="0" algn="bl" dir="5400000" dist="19050">
              <a:srgbClr val="000000">
                <a:alpha val="50000"/>
              </a:srgbClr>
            </a:outerShdw>
          </a:effectLst>
        </p:spPr>
      </p:pic>
      <p:pic>
        <p:nvPicPr>
          <p:cNvPr id="1172" name="Google Shape;1172;p71"/>
          <p:cNvPicPr preferRelativeResize="0"/>
          <p:nvPr/>
        </p:nvPicPr>
        <p:blipFill>
          <a:blip r:embed="rId4">
            <a:alphaModFix/>
          </a:blip>
          <a:stretch>
            <a:fillRect/>
          </a:stretch>
        </p:blipFill>
        <p:spPr>
          <a:xfrm>
            <a:off x="630925" y="1406250"/>
            <a:ext cx="1818300" cy="1226406"/>
          </a:xfrm>
          <a:prstGeom prst="rect">
            <a:avLst/>
          </a:prstGeom>
          <a:noFill/>
          <a:ln>
            <a:noFill/>
          </a:ln>
          <a:effectLst>
            <a:outerShdw blurRad="57150" rotWithShape="0" algn="bl" dir="5400000" dist="19050">
              <a:srgbClr val="000000">
                <a:alpha val="50000"/>
              </a:srgbClr>
            </a:outerShdw>
          </a:effectLst>
        </p:spPr>
      </p:pic>
      <p:sp>
        <p:nvSpPr>
          <p:cNvPr id="1173" name="Google Shape;1173;p71"/>
          <p:cNvSpPr txBox="1"/>
          <p:nvPr/>
        </p:nvSpPr>
        <p:spPr>
          <a:xfrm>
            <a:off x="630925" y="2169750"/>
            <a:ext cx="1818300" cy="7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Git</a:t>
            </a:r>
            <a:r>
              <a:rPr b="1" lang="en" sz="1300">
                <a:latin typeface="Roboto"/>
                <a:ea typeface="Roboto"/>
                <a:cs typeface="Roboto"/>
                <a:sym typeface="Roboto"/>
              </a:rPr>
              <a:t> repository</a:t>
            </a:r>
            <a:endParaRPr b="1" sz="1300">
              <a:latin typeface="Roboto"/>
              <a:ea typeface="Roboto"/>
              <a:cs typeface="Roboto"/>
              <a:sym typeface="Roboto"/>
            </a:endParaRPr>
          </a:p>
        </p:txBody>
      </p:sp>
      <p:pic>
        <p:nvPicPr>
          <p:cNvPr id="1174" name="Google Shape;1174;p71"/>
          <p:cNvPicPr preferRelativeResize="0"/>
          <p:nvPr/>
        </p:nvPicPr>
        <p:blipFill>
          <a:blip r:embed="rId5">
            <a:alphaModFix/>
          </a:blip>
          <a:stretch>
            <a:fillRect/>
          </a:stretch>
        </p:blipFill>
        <p:spPr>
          <a:xfrm>
            <a:off x="1145700" y="1647825"/>
            <a:ext cx="619500" cy="619500"/>
          </a:xfrm>
          <a:prstGeom prst="rect">
            <a:avLst/>
          </a:prstGeom>
          <a:noFill/>
          <a:ln>
            <a:noFill/>
          </a:ln>
        </p:spPr>
      </p:pic>
      <p:pic>
        <p:nvPicPr>
          <p:cNvPr id="1175" name="Google Shape;1175;p71"/>
          <p:cNvPicPr preferRelativeResize="0"/>
          <p:nvPr/>
        </p:nvPicPr>
        <p:blipFill>
          <a:blip r:embed="rId6">
            <a:alphaModFix/>
          </a:blip>
          <a:stretch>
            <a:fillRect/>
          </a:stretch>
        </p:blipFill>
        <p:spPr>
          <a:xfrm>
            <a:off x="237875" y="2821650"/>
            <a:ext cx="2382882" cy="2928651"/>
          </a:xfrm>
          <a:prstGeom prst="rect">
            <a:avLst/>
          </a:prstGeom>
          <a:noFill/>
          <a:ln>
            <a:noFill/>
          </a:ln>
          <a:effectLst>
            <a:outerShdw blurRad="57150" rotWithShape="0" algn="bl" dir="5400000" dist="19050">
              <a:srgbClr val="000000">
                <a:alpha val="50000"/>
              </a:srgbClr>
            </a:outerShdw>
          </a:effectLst>
        </p:spPr>
      </p:pic>
      <p:sp>
        <p:nvSpPr>
          <p:cNvPr id="1176" name="Google Shape;1176;p71"/>
          <p:cNvSpPr txBox="1"/>
          <p:nvPr/>
        </p:nvSpPr>
        <p:spPr>
          <a:xfrm>
            <a:off x="253675" y="4690625"/>
            <a:ext cx="25728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New Feature</a:t>
            </a:r>
            <a:endParaRPr b="1">
              <a:solidFill>
                <a:srgbClr val="FFFFFF"/>
              </a:solidFill>
              <a:latin typeface="Roboto"/>
              <a:ea typeface="Roboto"/>
              <a:cs typeface="Roboto"/>
              <a:sym typeface="Roboto"/>
            </a:endParaRPr>
          </a:p>
        </p:txBody>
      </p:sp>
      <p:sp>
        <p:nvSpPr>
          <p:cNvPr id="1177" name="Google Shape;1177;p71"/>
          <p:cNvSpPr/>
          <p:nvPr/>
        </p:nvSpPr>
        <p:spPr>
          <a:xfrm>
            <a:off x="2951288" y="20067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sp>
        <p:nvSpPr>
          <p:cNvPr id="1178" name="Google Shape;1178;p71"/>
          <p:cNvSpPr/>
          <p:nvPr/>
        </p:nvSpPr>
        <p:spPr>
          <a:xfrm>
            <a:off x="4980700" y="2615800"/>
            <a:ext cx="13068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000000"/>
                </a:solidFill>
                <a:latin typeface="Roboto"/>
                <a:ea typeface="Roboto"/>
                <a:cs typeface="Roboto"/>
                <a:sym typeface="Roboto"/>
              </a:rPr>
              <a:t>Staging area</a:t>
            </a:r>
            <a:endParaRPr sz="1800">
              <a:solidFill>
                <a:srgbClr val="FF0000"/>
              </a:solidFill>
              <a:latin typeface="Inconsolata"/>
              <a:ea typeface="Inconsolata"/>
              <a:cs typeface="Inconsolata"/>
              <a:sym typeface="Inconsolata"/>
            </a:endParaRPr>
          </a:p>
        </p:txBody>
      </p:sp>
      <p:sp>
        <p:nvSpPr>
          <p:cNvPr id="1179" name="Google Shape;1179;p71"/>
          <p:cNvSpPr txBox="1"/>
          <p:nvPr/>
        </p:nvSpPr>
        <p:spPr>
          <a:xfrm>
            <a:off x="4912025" y="1979150"/>
            <a:ext cx="39228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000000"/>
                </a:solidFill>
                <a:latin typeface="Roboto"/>
                <a:ea typeface="Roboto"/>
                <a:cs typeface="Roboto"/>
                <a:sym typeface="Roboto"/>
              </a:rPr>
              <a:t>Staging area</a:t>
            </a:r>
            <a:r>
              <a:rPr lang="en">
                <a:solidFill>
                  <a:srgbClr val="000000"/>
                </a:solidFill>
                <a:latin typeface="Roboto"/>
                <a:ea typeface="Roboto"/>
                <a:cs typeface="Roboto"/>
                <a:sym typeface="Roboto"/>
              </a:rPr>
              <a:t> is where you edit the </a:t>
            </a:r>
            <a:br>
              <a:rPr lang="en">
                <a:solidFill>
                  <a:srgbClr val="000000"/>
                </a:solidFill>
                <a:latin typeface="Roboto"/>
                <a:ea typeface="Roboto"/>
                <a:cs typeface="Roboto"/>
                <a:sym typeface="Roboto"/>
              </a:rPr>
            </a:br>
            <a:r>
              <a:rPr lang="en">
                <a:solidFill>
                  <a:srgbClr val="000000"/>
                </a:solidFill>
                <a:latin typeface="Roboto"/>
                <a:ea typeface="Roboto"/>
                <a:cs typeface="Roboto"/>
                <a:sym typeface="Roboto"/>
              </a:rPr>
              <a:t>files that will be part of the next commit. </a:t>
            </a:r>
            <a:endParaRPr>
              <a:solidFill>
                <a:srgbClr val="000000"/>
              </a:solidFill>
              <a:latin typeface="Roboto"/>
              <a:ea typeface="Roboto"/>
              <a:cs typeface="Roboto"/>
              <a:sym typeface="Roboto"/>
            </a:endParaRPr>
          </a:p>
        </p:txBody>
      </p:sp>
      <p:pic>
        <p:nvPicPr>
          <p:cNvPr id="1180" name="Google Shape;1180;p71"/>
          <p:cNvPicPr preferRelativeResize="0"/>
          <p:nvPr/>
        </p:nvPicPr>
        <p:blipFill>
          <a:blip r:embed="rId3">
            <a:alphaModFix/>
          </a:blip>
          <a:stretch>
            <a:fillRect/>
          </a:stretch>
        </p:blipFill>
        <p:spPr>
          <a:xfrm>
            <a:off x="2777125" y="3295500"/>
            <a:ext cx="918950" cy="1101350"/>
          </a:xfrm>
          <a:prstGeom prst="rect">
            <a:avLst/>
          </a:prstGeom>
          <a:noFill/>
          <a:ln>
            <a:noFill/>
          </a:ln>
          <a:effectLst>
            <a:outerShdw blurRad="57150" rotWithShape="0" algn="bl" dir="5400000" dist="19050">
              <a:srgbClr val="000000">
                <a:alpha val="50000"/>
              </a:srgbClr>
            </a:outerShdw>
          </a:effectLst>
        </p:spPr>
      </p:pic>
      <p:sp>
        <p:nvSpPr>
          <p:cNvPr id="1181" name="Google Shape;1181;p71"/>
          <p:cNvSpPr txBox="1"/>
          <p:nvPr/>
        </p:nvSpPr>
        <p:spPr>
          <a:xfrm>
            <a:off x="4764225" y="3609150"/>
            <a:ext cx="38010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Create a new branch on your local repository.</a:t>
            </a:r>
            <a:endParaRPr>
              <a:latin typeface="Roboto"/>
              <a:ea typeface="Roboto"/>
              <a:cs typeface="Roboto"/>
              <a:sym typeface="Roboto"/>
            </a:endParaRPr>
          </a:p>
        </p:txBody>
      </p:sp>
      <p:sp>
        <p:nvSpPr>
          <p:cNvPr id="1182" name="Google Shape;1182;p71"/>
          <p:cNvSpPr/>
          <p:nvPr/>
        </p:nvSpPr>
        <p:spPr>
          <a:xfrm>
            <a:off x="3374775" y="3105963"/>
            <a:ext cx="10137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branch</a:t>
            </a:r>
            <a:endParaRPr sz="1800">
              <a:solidFill>
                <a:srgbClr val="FF0000"/>
              </a:solidFill>
              <a:latin typeface="Inconsolata"/>
              <a:ea typeface="Inconsolata"/>
              <a:cs typeface="Inconsolata"/>
              <a:sym typeface="Inconsolata"/>
            </a:endParaRPr>
          </a:p>
        </p:txBody>
      </p:sp>
      <p:sp>
        <p:nvSpPr>
          <p:cNvPr id="1183" name="Google Shape;1183;p71"/>
          <p:cNvSpPr/>
          <p:nvPr/>
        </p:nvSpPr>
        <p:spPr>
          <a:xfrm>
            <a:off x="2948688" y="3756025"/>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cxnSp>
        <p:nvCxnSpPr>
          <p:cNvPr id="1184" name="Google Shape;1184;p71"/>
          <p:cNvCxnSpPr>
            <a:stCxn id="1177" idx="2"/>
            <a:endCxn id="1183" idx="0"/>
          </p:cNvCxnSpPr>
          <p:nvPr/>
        </p:nvCxnSpPr>
        <p:spPr>
          <a:xfrm flipH="1">
            <a:off x="3233888" y="2187050"/>
            <a:ext cx="2700" cy="1569000"/>
          </a:xfrm>
          <a:prstGeom prst="straightConnector1">
            <a:avLst/>
          </a:prstGeom>
          <a:noFill/>
          <a:ln cap="flat" cmpd="sng" w="38100">
            <a:solidFill>
              <a:schemeClr val="dk2"/>
            </a:solidFill>
            <a:prstDash val="solid"/>
            <a:round/>
            <a:headEnd len="med" w="med" type="none"/>
            <a:tailEnd len="med" w="med" type="none"/>
          </a:ln>
        </p:spPr>
      </p:cxnSp>
      <p:sp>
        <p:nvSpPr>
          <p:cNvPr id="1185" name="Google Shape;1185;p71"/>
          <p:cNvSpPr/>
          <p:nvPr/>
        </p:nvSpPr>
        <p:spPr>
          <a:xfrm>
            <a:off x="1806675" y="2803900"/>
            <a:ext cx="13701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Clone repo</a:t>
            </a:r>
            <a:endParaRPr sz="1800">
              <a:solidFill>
                <a:srgbClr val="FF0000"/>
              </a:solidFill>
              <a:latin typeface="Inconsolata"/>
              <a:ea typeface="Inconsolata"/>
              <a:cs typeface="Inconsolata"/>
              <a:sym typeface="Inconsolata"/>
            </a:endParaRPr>
          </a:p>
        </p:txBody>
      </p:sp>
      <p:pic>
        <p:nvPicPr>
          <p:cNvPr id="1186" name="Google Shape;1186;p71"/>
          <p:cNvPicPr preferRelativeResize="0"/>
          <p:nvPr/>
        </p:nvPicPr>
        <p:blipFill>
          <a:blip r:embed="rId3">
            <a:alphaModFix/>
          </a:blip>
          <a:stretch>
            <a:fillRect/>
          </a:stretch>
        </p:blipFill>
        <p:spPr>
          <a:xfrm>
            <a:off x="3920125" y="3295500"/>
            <a:ext cx="918950" cy="1101350"/>
          </a:xfrm>
          <a:prstGeom prst="rect">
            <a:avLst/>
          </a:prstGeom>
          <a:noFill/>
          <a:ln>
            <a:noFill/>
          </a:ln>
          <a:effectLst>
            <a:outerShdw blurRad="57150" rotWithShape="0" algn="bl" dir="5400000" dist="19050">
              <a:srgbClr val="000000">
                <a:alpha val="50000"/>
              </a:srgbClr>
            </a:outerShdw>
          </a:effectLst>
        </p:spPr>
      </p:pic>
      <p:sp>
        <p:nvSpPr>
          <p:cNvPr id="1187" name="Google Shape;1187;p71"/>
          <p:cNvSpPr/>
          <p:nvPr/>
        </p:nvSpPr>
        <p:spPr>
          <a:xfrm>
            <a:off x="4091688" y="3756025"/>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New </a:t>
            </a:r>
            <a:endParaRPr b="1" sz="1000">
              <a:latin typeface="Roboto"/>
              <a:ea typeface="Roboto"/>
              <a:cs typeface="Roboto"/>
              <a:sym typeface="Roboto"/>
            </a:endParaRPr>
          </a:p>
        </p:txBody>
      </p:sp>
      <p:cxnSp>
        <p:nvCxnSpPr>
          <p:cNvPr id="1188" name="Google Shape;1188;p71"/>
          <p:cNvCxnSpPr>
            <a:stCxn id="1183" idx="3"/>
            <a:endCxn id="1187" idx="1"/>
          </p:cNvCxnSpPr>
          <p:nvPr/>
        </p:nvCxnSpPr>
        <p:spPr>
          <a:xfrm>
            <a:off x="3519288" y="3846175"/>
            <a:ext cx="5724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72"/>
          <p:cNvSpPr txBox="1"/>
          <p:nvPr>
            <p:ph type="title"/>
          </p:nvPr>
        </p:nvSpPr>
        <p:spPr>
          <a:xfrm>
            <a:off x="25" y="274800"/>
            <a:ext cx="8601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A</a:t>
            </a:r>
            <a:r>
              <a:rPr lang="en"/>
              <a:t>s other team members make changes to the main code, their versions live on different branches.</a:t>
            </a:r>
            <a:endParaRPr/>
          </a:p>
        </p:txBody>
      </p:sp>
      <p:sp>
        <p:nvSpPr>
          <p:cNvPr id="1194" name="Google Shape;119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198" name="Shape 1198"/>
        <p:cNvGrpSpPr/>
        <p:nvPr/>
      </p:nvGrpSpPr>
      <p:grpSpPr>
        <a:xfrm>
          <a:off x="0" y="0"/>
          <a:ext cx="0" cy="0"/>
          <a:chOff x="0" y="0"/>
          <a:chExt cx="0" cy="0"/>
        </a:xfrm>
      </p:grpSpPr>
      <p:sp>
        <p:nvSpPr>
          <p:cNvPr id="1199" name="Google Shape;1199;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7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Git Branching</a:t>
            </a:r>
            <a:endParaRPr>
              <a:solidFill>
                <a:schemeClr val="dk1"/>
              </a:solidFill>
            </a:endParaRPr>
          </a:p>
          <a:p>
            <a:pPr indent="0" lvl="0" marL="0" rtl="0" algn="l">
              <a:spcBef>
                <a:spcPts val="0"/>
              </a:spcBef>
              <a:spcAft>
                <a:spcPts val="0"/>
              </a:spcAft>
              <a:buNone/>
            </a:pPr>
            <a:r>
              <a:t/>
            </a:r>
            <a:endParaRPr/>
          </a:p>
        </p:txBody>
      </p:sp>
      <p:sp>
        <p:nvSpPr>
          <p:cNvPr id="1201" name="Google Shape;1201;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are working on a project where you need to update the main code in order to analyze demographic data for Uber riders. The code you work on will be added in a branch called </a:t>
            </a:r>
            <a:r>
              <a:rPr lang="en">
                <a:solidFill>
                  <a:srgbClr val="FFFFFF"/>
                </a:solidFill>
                <a:highlight>
                  <a:srgbClr val="000000"/>
                </a:highlight>
                <a:latin typeface="Inconsolata"/>
                <a:ea typeface="Inconsolata"/>
                <a:cs typeface="Inconsolata"/>
                <a:sym typeface="Inconsolata"/>
              </a:rPr>
              <a:t>demographic_analysis</a:t>
            </a:r>
            <a:r>
              <a:rPr lang="en"/>
              <a:t>.</a:t>
            </a:r>
            <a:endParaRPr/>
          </a:p>
        </p:txBody>
      </p:sp>
      <p:pic>
        <p:nvPicPr>
          <p:cNvPr id="1202" name="Google Shape;1202;p73"/>
          <p:cNvPicPr preferRelativeResize="0"/>
          <p:nvPr/>
        </p:nvPicPr>
        <p:blipFill>
          <a:blip r:embed="rId3">
            <a:alphaModFix/>
          </a:blip>
          <a:stretch>
            <a:fillRect/>
          </a:stretch>
        </p:blipFill>
        <p:spPr>
          <a:xfrm>
            <a:off x="213450" y="1864250"/>
            <a:ext cx="8717101" cy="261182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206" name="Shape 1206"/>
        <p:cNvGrpSpPr/>
        <p:nvPr/>
      </p:nvGrpSpPr>
      <p:grpSpPr>
        <a:xfrm>
          <a:off x="0" y="0"/>
          <a:ext cx="0" cy="0"/>
          <a:chOff x="0" y="0"/>
          <a:chExt cx="0" cy="0"/>
        </a:xfrm>
      </p:grpSpPr>
      <p:sp>
        <p:nvSpPr>
          <p:cNvPr id="1207" name="Google Shape;1207;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7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Git Branching</a:t>
            </a:r>
            <a:endParaRPr>
              <a:solidFill>
                <a:schemeClr val="dk1"/>
              </a:solidFill>
            </a:endParaRPr>
          </a:p>
          <a:p>
            <a:pPr indent="0" lvl="0" marL="0" rtl="0" algn="l">
              <a:spcBef>
                <a:spcPts val="0"/>
              </a:spcBef>
              <a:spcAft>
                <a:spcPts val="0"/>
              </a:spcAft>
              <a:buNone/>
            </a:pPr>
            <a:r>
              <a:t/>
            </a:r>
            <a:endParaRPr/>
          </a:p>
        </p:txBody>
      </p:sp>
      <p:sp>
        <p:nvSpPr>
          <p:cNvPr id="1209" name="Google Shape;1209;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Next, you add the updated file from your computer to the repository and execute the following commands: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10" name="Google Shape;1210;p74"/>
          <p:cNvPicPr preferRelativeResize="0"/>
          <p:nvPr/>
        </p:nvPicPr>
        <p:blipFill>
          <a:blip r:embed="rId3">
            <a:alphaModFix/>
          </a:blip>
          <a:stretch>
            <a:fillRect/>
          </a:stretch>
        </p:blipFill>
        <p:spPr>
          <a:xfrm>
            <a:off x="334949" y="1491100"/>
            <a:ext cx="8474102" cy="315475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5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Big Picture</a:t>
            </a:r>
            <a:endParaRPr/>
          </a:p>
        </p:txBody>
      </p:sp>
      <p:pic>
        <p:nvPicPr>
          <p:cNvPr id="962" name="Google Shape;962;p57"/>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963" name="Google Shape;963;p57"/>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p:nvPr/>
        </p:nvSpPr>
        <p:spPr>
          <a:xfrm>
            <a:off x="152984"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7"/>
          <p:cNvSpPr txBox="1"/>
          <p:nvPr/>
        </p:nvSpPr>
        <p:spPr>
          <a:xfrm>
            <a:off x="180975" y="3519275"/>
            <a:ext cx="14736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b="1" lang="en" sz="1000">
                <a:latin typeface="Roboto"/>
                <a:ea typeface="Roboto"/>
                <a:cs typeface="Roboto"/>
                <a:sym typeface="Roboto"/>
              </a:rPr>
              <a:t>Excel Unit</a:t>
            </a:r>
            <a:endParaRPr b="1"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indent="0" lvl="0" marL="0" rtl="0" algn="ctr">
              <a:lnSpc>
                <a:spcPct val="100000"/>
              </a:lnSpc>
              <a:spcBef>
                <a:spcPts val="200"/>
              </a:spcBef>
              <a:spcAft>
                <a:spcPts val="200"/>
              </a:spcAft>
              <a:buClr>
                <a:srgbClr val="000000"/>
              </a:buClr>
              <a:buSzPts val="1100"/>
              <a:buFont typeface="Arial"/>
              <a:buNone/>
            </a:pPr>
            <a:r>
              <a:rPr b="1" i="1" lang="en" sz="1000">
                <a:solidFill>
                  <a:schemeClr val="accent1"/>
                </a:solidFill>
                <a:latin typeface="Roboto"/>
                <a:ea typeface="Roboto"/>
                <a:cs typeface="Roboto"/>
                <a:sym typeface="Roboto"/>
              </a:rPr>
              <a:t>Unit Assessment</a:t>
            </a:r>
            <a:endParaRPr b="1" i="1" sz="1000">
              <a:solidFill>
                <a:schemeClr val="accent1"/>
              </a:solidFill>
              <a:latin typeface="Roboto"/>
              <a:ea typeface="Roboto"/>
              <a:cs typeface="Roboto"/>
              <a:sym typeface="Roboto"/>
            </a:endParaRPr>
          </a:p>
        </p:txBody>
      </p:sp>
      <p:cxnSp>
        <p:nvCxnSpPr>
          <p:cNvPr id="966" name="Google Shape;966;p57"/>
          <p:cNvCxnSpPr/>
          <p:nvPr/>
        </p:nvCxnSpPr>
        <p:spPr>
          <a:xfrm>
            <a:off x="896112" y="1981774"/>
            <a:ext cx="0" cy="1486800"/>
          </a:xfrm>
          <a:prstGeom prst="straightConnector1">
            <a:avLst/>
          </a:prstGeom>
          <a:noFill/>
          <a:ln cap="flat" cmpd="sng" w="19050">
            <a:solidFill>
              <a:srgbClr val="FFAB40"/>
            </a:solidFill>
            <a:prstDash val="solid"/>
            <a:round/>
            <a:headEnd len="med" w="med" type="none"/>
            <a:tailEnd len="med" w="med" type="oval"/>
          </a:ln>
        </p:spPr>
      </p:cxnSp>
      <p:grpSp>
        <p:nvGrpSpPr>
          <p:cNvPr id="967" name="Google Shape;967;p57"/>
          <p:cNvGrpSpPr/>
          <p:nvPr/>
        </p:nvGrpSpPr>
        <p:grpSpPr>
          <a:xfrm>
            <a:off x="666425" y="1684475"/>
            <a:ext cx="470100" cy="739050"/>
            <a:chOff x="1550100" y="1133325"/>
            <a:chExt cx="470100" cy="739050"/>
          </a:xfrm>
        </p:grpSpPr>
        <p:sp>
          <p:nvSpPr>
            <p:cNvPr id="968" name="Google Shape;968;p57"/>
            <p:cNvSpPr/>
            <p:nvPr/>
          </p:nvSpPr>
          <p:spPr>
            <a:xfrm flipH="1" rot="10800000">
              <a:off x="1566875" y="1461975"/>
              <a:ext cx="428700" cy="410400"/>
            </a:xfrm>
            <a:prstGeom prst="triangle">
              <a:avLst>
                <a:gd fmla="val 50000"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7"/>
            <p:cNvSpPr/>
            <p:nvPr/>
          </p:nvSpPr>
          <p:spPr>
            <a:xfrm>
              <a:off x="1550100" y="1133325"/>
              <a:ext cx="470100" cy="4701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7"/>
            <p:cNvSpPr/>
            <p:nvPr/>
          </p:nvSpPr>
          <p:spPr>
            <a:xfrm>
              <a:off x="1617147" y="120037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grpSp>
      <p:sp>
        <p:nvSpPr>
          <p:cNvPr id="971" name="Google Shape;971;p57"/>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7"/>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Python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sz="1000">
              <a:solidFill>
                <a:schemeClr val="accent3"/>
              </a:solidFill>
              <a:latin typeface="Roboto"/>
              <a:ea typeface="Roboto"/>
              <a:cs typeface="Roboto"/>
              <a:sym typeface="Roboto"/>
            </a:endParaRPr>
          </a:p>
        </p:txBody>
      </p:sp>
      <p:sp>
        <p:nvSpPr>
          <p:cNvPr id="973" name="Google Shape;973;p57"/>
          <p:cNvSpPr/>
          <p:nvPr/>
        </p:nvSpPr>
        <p:spPr>
          <a:xfrm flipH="1" rot="10800000">
            <a:off x="2139000" y="26843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7"/>
          <p:cNvSpPr/>
          <p:nvPr/>
        </p:nvSpPr>
        <p:spPr>
          <a:xfrm>
            <a:off x="2122225" y="23556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a:off x="2189272" y="24226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
        <p:nvSpPr>
          <p:cNvPr id="976" name="Google Shape;976;p57"/>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7"/>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Databases Unit</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79" name="Google Shape;979;p57"/>
          <p:cNvCxnSpPr/>
          <p:nvPr/>
        </p:nvCxnSpPr>
        <p:spPr>
          <a:xfrm>
            <a:off x="3822192"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80" name="Google Shape;980;p57"/>
          <p:cNvSpPr/>
          <p:nvPr/>
        </p:nvSpPr>
        <p:spPr>
          <a:xfrm flipH="1" rot="10800000">
            <a:off x="3603938" y="20131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a:off x="3587163" y="16844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7"/>
          <p:cNvSpPr/>
          <p:nvPr/>
        </p:nvSpPr>
        <p:spPr>
          <a:xfrm>
            <a:off x="3654209" y="17515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
        <p:nvSpPr>
          <p:cNvPr id="983" name="Google Shape;983;p57"/>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7"/>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Visualization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sp>
        <p:nvSpPr>
          <p:cNvPr id="985" name="Google Shape;985;p57"/>
          <p:cNvSpPr/>
          <p:nvPr/>
        </p:nvSpPr>
        <p:spPr>
          <a:xfrm flipH="1" rot="10800000">
            <a:off x="5078025" y="26989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7"/>
          <p:cNvSpPr/>
          <p:nvPr/>
        </p:nvSpPr>
        <p:spPr>
          <a:xfrm>
            <a:off x="5061250" y="23702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7"/>
          <p:cNvSpPr/>
          <p:nvPr/>
        </p:nvSpPr>
        <p:spPr>
          <a:xfrm>
            <a:off x="5128297" y="24372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
        <p:nvSpPr>
          <p:cNvPr id="988" name="Google Shape;988;p57"/>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7"/>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7"/>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Advanced Topics Unit </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991" name="Google Shape;991;p57"/>
          <p:cNvCxnSpPr/>
          <p:nvPr/>
        </p:nvCxnSpPr>
        <p:spPr>
          <a:xfrm>
            <a:off x="6757323"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992" name="Google Shape;992;p57"/>
          <p:cNvSpPr/>
          <p:nvPr/>
        </p:nvSpPr>
        <p:spPr>
          <a:xfrm flipH="1" rot="10800000">
            <a:off x="6542963" y="20277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7"/>
          <p:cNvSpPr/>
          <p:nvPr/>
        </p:nvSpPr>
        <p:spPr>
          <a:xfrm>
            <a:off x="6526188" y="16990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6593234" y="17661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
        <p:nvSpPr>
          <p:cNvPr id="995" name="Google Shape;995;p57"/>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7"/>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Final Project</a:t>
            </a:r>
            <a:endParaRPr b="1"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Dashboards</a:t>
            </a:r>
            <a:br>
              <a:rPr b="1" i="1" lang="en" sz="1000">
                <a:solidFill>
                  <a:schemeClr val="accent3"/>
                </a:solidFill>
                <a:latin typeface="Roboto"/>
                <a:ea typeface="Roboto"/>
                <a:cs typeface="Roboto"/>
                <a:sym typeface="Roboto"/>
              </a:rPr>
            </a:br>
            <a:r>
              <a:rPr b="1" i="1" lang="en" sz="1000">
                <a:solidFill>
                  <a:schemeClr val="accent3"/>
                </a:solidFill>
                <a:latin typeface="Roboto"/>
                <a:ea typeface="Roboto"/>
                <a:cs typeface="Roboto"/>
                <a:sym typeface="Roboto"/>
              </a:rPr>
              <a:t>Presentation</a:t>
            </a:r>
            <a:endParaRPr b="1" i="1" sz="1000">
              <a:solidFill>
                <a:schemeClr val="accent3"/>
              </a:solidFill>
              <a:latin typeface="Roboto"/>
              <a:ea typeface="Roboto"/>
              <a:cs typeface="Roboto"/>
              <a:sym typeface="Roboto"/>
            </a:endParaRPr>
          </a:p>
        </p:txBody>
      </p:sp>
      <p:sp>
        <p:nvSpPr>
          <p:cNvPr id="997" name="Google Shape;997;p57"/>
          <p:cNvSpPr/>
          <p:nvPr/>
        </p:nvSpPr>
        <p:spPr>
          <a:xfrm flipH="1" rot="10800000">
            <a:off x="7990925" y="267915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p:nvPr/>
        </p:nvSpPr>
        <p:spPr>
          <a:xfrm>
            <a:off x="7974150" y="235050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7"/>
          <p:cNvSpPr/>
          <p:nvPr/>
        </p:nvSpPr>
        <p:spPr>
          <a:xfrm>
            <a:off x="8041197" y="241754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06</a:t>
            </a:r>
            <a:endParaRPr>
              <a:solidFill>
                <a:schemeClr val="accent3"/>
              </a:solidFill>
            </a:endParaRPr>
          </a:p>
        </p:txBody>
      </p:sp>
      <p:sp>
        <p:nvSpPr>
          <p:cNvPr id="1000" name="Google Shape;1000;p57"/>
          <p:cNvSpPr/>
          <p:nvPr/>
        </p:nvSpPr>
        <p:spPr>
          <a:xfrm>
            <a:off x="1489152" y="783825"/>
            <a:ext cx="1745400" cy="1745400"/>
          </a:xfrm>
          <a:prstGeom prst="ellipse">
            <a:avLst/>
          </a:prstGeom>
          <a:gradFill>
            <a:gsLst>
              <a:gs pos="0">
                <a:srgbClr val="F5FF83"/>
              </a:gs>
              <a:gs pos="100000">
                <a:srgbClr val="FFD9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7"/>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Python Unit</a:t>
            </a:r>
            <a:endParaRPr b="1"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Python</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Pandas</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Matplotlib</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APIs</a:t>
            </a:r>
            <a:endParaRPr sz="1000">
              <a:solidFill>
                <a:srgbClr val="000000"/>
              </a:solidFill>
              <a:latin typeface="Roboto"/>
              <a:ea typeface="Roboto"/>
              <a:cs typeface="Roboto"/>
              <a:sym typeface="Roboto"/>
            </a:endParaRPr>
          </a:p>
          <a:p>
            <a:pPr indent="0" lvl="0" marL="0" rtl="0" algn="ctr">
              <a:spcBef>
                <a:spcPts val="300"/>
              </a:spcBef>
              <a:spcAft>
                <a:spcPts val="300"/>
              </a:spcAft>
              <a:buNone/>
            </a:pPr>
            <a:r>
              <a:rPr b="1" i="1" lang="en" sz="1000">
                <a:solidFill>
                  <a:srgbClr val="D9AD29"/>
                </a:solidFill>
                <a:latin typeface="Roboto"/>
                <a:ea typeface="Roboto"/>
                <a:cs typeface="Roboto"/>
                <a:sym typeface="Roboto"/>
              </a:rPr>
              <a:t>Unit Assessment</a:t>
            </a:r>
            <a:endParaRPr b="1" sz="1000">
              <a:solidFill>
                <a:srgbClr val="D9AD29"/>
              </a:solidFill>
              <a:latin typeface="Roboto"/>
              <a:ea typeface="Roboto"/>
              <a:cs typeface="Roboto"/>
              <a:sym typeface="Roboto"/>
            </a:endParaRPr>
          </a:p>
        </p:txBody>
      </p:sp>
      <p:sp>
        <p:nvSpPr>
          <p:cNvPr id="1002" name="Google Shape;1002;p57"/>
          <p:cNvSpPr/>
          <p:nvPr/>
        </p:nvSpPr>
        <p:spPr>
          <a:xfrm flipH="1" rot="10800000">
            <a:off x="2139000" y="2684300"/>
            <a:ext cx="428700" cy="410400"/>
          </a:xfrm>
          <a:prstGeom prst="triangle">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7"/>
          <p:cNvSpPr/>
          <p:nvPr/>
        </p:nvSpPr>
        <p:spPr>
          <a:xfrm>
            <a:off x="2122225" y="2355650"/>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p:cNvSpPr/>
          <p:nvPr/>
        </p:nvSpPr>
        <p:spPr>
          <a:xfrm>
            <a:off x="2189272" y="24226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1005" name="Google Shape;1005;p57"/>
          <p:cNvSpPr/>
          <p:nvPr/>
        </p:nvSpPr>
        <p:spPr>
          <a:xfrm>
            <a:off x="4428177" y="798425"/>
            <a:ext cx="1745400" cy="1745400"/>
          </a:xfrm>
          <a:prstGeom prst="ellipse">
            <a:avLst/>
          </a:prstGeom>
          <a:gradFill>
            <a:gsLst>
              <a:gs pos="0">
                <a:srgbClr val="00FFFF"/>
              </a:gs>
              <a:gs pos="100000">
                <a:srgbClr val="3D85C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Visualization Unit</a:t>
            </a:r>
            <a:endParaRPr b="1"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Web Scraping</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Plotly</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Leaflet</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Tableau</a:t>
            </a:r>
            <a:endParaRPr sz="1000">
              <a:solidFill>
                <a:schemeClr val="dk1"/>
              </a:solidFill>
              <a:latin typeface="Roboto"/>
              <a:ea typeface="Roboto"/>
              <a:cs typeface="Roboto"/>
              <a:sym typeface="Roboto"/>
            </a:endParaRPr>
          </a:p>
          <a:p>
            <a:pPr indent="0" lvl="0" marL="0" rtl="0" algn="ctr">
              <a:spcBef>
                <a:spcPts val="300"/>
              </a:spcBef>
              <a:spcAft>
                <a:spcPts val="300"/>
              </a:spcAft>
              <a:buNone/>
            </a:pPr>
            <a:r>
              <a:rPr b="1" i="1" lang="en" sz="1000">
                <a:solidFill>
                  <a:srgbClr val="3D85C6"/>
                </a:solidFill>
                <a:latin typeface="Roboto"/>
                <a:ea typeface="Roboto"/>
                <a:cs typeface="Roboto"/>
                <a:sym typeface="Roboto"/>
              </a:rPr>
              <a:t>Unit Assessment</a:t>
            </a:r>
            <a:endParaRPr b="1" i="1" sz="1000">
              <a:solidFill>
                <a:srgbClr val="3D85C6"/>
              </a:solidFill>
              <a:latin typeface="Roboto"/>
              <a:ea typeface="Roboto"/>
              <a:cs typeface="Roboto"/>
              <a:sym typeface="Roboto"/>
            </a:endParaRPr>
          </a:p>
        </p:txBody>
      </p:sp>
      <p:sp>
        <p:nvSpPr>
          <p:cNvPr id="1007" name="Google Shape;1007;p57"/>
          <p:cNvSpPr/>
          <p:nvPr/>
        </p:nvSpPr>
        <p:spPr>
          <a:xfrm flipH="1" rot="10800000">
            <a:off x="5078025" y="2698900"/>
            <a:ext cx="428700" cy="410400"/>
          </a:xfrm>
          <a:prstGeom prst="triangle">
            <a:avLst>
              <a:gd fmla="val 50000"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5061250" y="2370250"/>
            <a:ext cx="470100" cy="470100"/>
          </a:xfrm>
          <a:prstGeom prst="ellipse">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5128297" y="24372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1010" name="Google Shape;1010;p57"/>
          <p:cNvSpPr/>
          <p:nvPr/>
        </p:nvSpPr>
        <p:spPr>
          <a:xfrm>
            <a:off x="2954090" y="3044325"/>
            <a:ext cx="1745400" cy="1745400"/>
          </a:xfrm>
          <a:prstGeom prst="ellipse">
            <a:avLst/>
          </a:prstGeom>
          <a:gradFill>
            <a:gsLst>
              <a:gs pos="0">
                <a:srgbClr val="93C47D"/>
              </a:gs>
              <a:gs pos="100000">
                <a:srgbClr val="6AA84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Databases Unit</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ETL </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SQLite</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38761D"/>
                </a:solidFill>
                <a:latin typeface="Roboto"/>
                <a:ea typeface="Roboto"/>
                <a:cs typeface="Roboto"/>
                <a:sym typeface="Roboto"/>
              </a:rPr>
              <a:t>Unit Assessment</a:t>
            </a:r>
            <a:endParaRPr b="1" i="1" sz="1000">
              <a:solidFill>
                <a:srgbClr val="38761D"/>
              </a:solidFill>
              <a:latin typeface="Roboto"/>
              <a:ea typeface="Roboto"/>
              <a:cs typeface="Roboto"/>
              <a:sym typeface="Roboto"/>
            </a:endParaRPr>
          </a:p>
        </p:txBody>
      </p:sp>
      <p:cxnSp>
        <p:nvCxnSpPr>
          <p:cNvPr id="1013" name="Google Shape;1013;p57"/>
          <p:cNvCxnSpPr/>
          <p:nvPr/>
        </p:nvCxnSpPr>
        <p:spPr>
          <a:xfrm>
            <a:off x="3822192" y="1981774"/>
            <a:ext cx="0" cy="1486800"/>
          </a:xfrm>
          <a:prstGeom prst="straightConnector1">
            <a:avLst/>
          </a:prstGeom>
          <a:noFill/>
          <a:ln cap="flat" cmpd="sng" w="19050">
            <a:solidFill>
              <a:srgbClr val="6AA84F"/>
            </a:solidFill>
            <a:prstDash val="solid"/>
            <a:round/>
            <a:headEnd len="med" w="med" type="none"/>
            <a:tailEnd len="med" w="med" type="oval"/>
          </a:ln>
        </p:spPr>
      </p:cxnSp>
      <p:sp>
        <p:nvSpPr>
          <p:cNvPr id="1014" name="Google Shape;1014;p57"/>
          <p:cNvSpPr/>
          <p:nvPr/>
        </p:nvSpPr>
        <p:spPr>
          <a:xfrm>
            <a:off x="3587163" y="1684475"/>
            <a:ext cx="470100" cy="470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flipH="1" rot="10800000">
            <a:off x="3603938" y="2013125"/>
            <a:ext cx="428700" cy="4104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3654209" y="17515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1017" name="Google Shape;1017;p57"/>
          <p:cNvSpPr/>
          <p:nvPr/>
        </p:nvSpPr>
        <p:spPr>
          <a:xfrm>
            <a:off x="5893115" y="3058925"/>
            <a:ext cx="1745400" cy="1745400"/>
          </a:xfrm>
          <a:prstGeom prst="ellipse">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Advanced Topics Unit </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R—Stats</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Big Data—AWS</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Machine Learning</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0B5394"/>
                </a:solidFill>
                <a:latin typeface="Roboto"/>
                <a:ea typeface="Roboto"/>
                <a:cs typeface="Roboto"/>
                <a:sym typeface="Roboto"/>
              </a:rPr>
              <a:t>Unit Assessment</a:t>
            </a:r>
            <a:endParaRPr b="1" i="1" sz="1000">
              <a:solidFill>
                <a:srgbClr val="0B5394"/>
              </a:solidFill>
              <a:latin typeface="Roboto"/>
              <a:ea typeface="Roboto"/>
              <a:cs typeface="Roboto"/>
              <a:sym typeface="Roboto"/>
            </a:endParaRPr>
          </a:p>
        </p:txBody>
      </p:sp>
      <p:cxnSp>
        <p:nvCxnSpPr>
          <p:cNvPr id="1020" name="Google Shape;1020;p57"/>
          <p:cNvCxnSpPr/>
          <p:nvPr/>
        </p:nvCxnSpPr>
        <p:spPr>
          <a:xfrm>
            <a:off x="6757323" y="1981774"/>
            <a:ext cx="0" cy="1486800"/>
          </a:xfrm>
          <a:prstGeom prst="straightConnector1">
            <a:avLst/>
          </a:prstGeom>
          <a:noFill/>
          <a:ln cap="flat" cmpd="sng" w="19050">
            <a:solidFill>
              <a:srgbClr val="0B5394"/>
            </a:solidFill>
            <a:prstDash val="solid"/>
            <a:round/>
            <a:headEnd len="med" w="med" type="none"/>
            <a:tailEnd len="med" w="med" type="oval"/>
          </a:ln>
        </p:spPr>
      </p:cxnSp>
      <p:sp>
        <p:nvSpPr>
          <p:cNvPr id="1021" name="Google Shape;1021;p57"/>
          <p:cNvSpPr/>
          <p:nvPr/>
        </p:nvSpPr>
        <p:spPr>
          <a:xfrm flipH="1" rot="10800000">
            <a:off x="6542963" y="2027725"/>
            <a:ext cx="428700" cy="410400"/>
          </a:xfrm>
          <a:prstGeom prst="triangle">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6526188" y="1699075"/>
            <a:ext cx="470100" cy="4701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6593234" y="17661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05</a:t>
            </a:r>
            <a:endParaRPr/>
          </a:p>
        </p:txBody>
      </p:sp>
      <p:sp>
        <p:nvSpPr>
          <p:cNvPr id="1024" name="Google Shape;1024;p57"/>
          <p:cNvSpPr/>
          <p:nvPr/>
        </p:nvSpPr>
        <p:spPr>
          <a:xfrm>
            <a:off x="7341077" y="778675"/>
            <a:ext cx="1745400" cy="1745400"/>
          </a:xfrm>
          <a:prstGeom prst="ellipse">
            <a:avLst/>
          </a:prstGeom>
          <a:gradFill>
            <a:gsLst>
              <a:gs pos="0">
                <a:srgbClr val="B4A7D6"/>
              </a:gs>
              <a:gs pos="100000">
                <a:srgbClr val="674EA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Roboto"/>
                <a:ea typeface="Roboto"/>
                <a:cs typeface="Roboto"/>
                <a:sym typeface="Roboto"/>
              </a:rPr>
              <a:t>Final Project</a:t>
            </a:r>
            <a:endParaRPr b="1" sz="1000">
              <a:solidFill>
                <a:srgbClr val="000000"/>
              </a:solidFill>
              <a:latin typeface="Roboto"/>
              <a:ea typeface="Roboto"/>
              <a:cs typeface="Roboto"/>
              <a:sym typeface="Roboto"/>
            </a:endParaRPr>
          </a:p>
          <a:p>
            <a:pPr indent="0" lvl="0" marL="0" rtl="0" algn="ctr">
              <a:spcBef>
                <a:spcPts val="300"/>
              </a:spcBef>
              <a:spcAft>
                <a:spcPts val="0"/>
              </a:spcAft>
              <a:buNone/>
            </a:pPr>
            <a:r>
              <a:rPr lang="en" sz="1000">
                <a:solidFill>
                  <a:srgbClr val="000000"/>
                </a:solidFill>
                <a:latin typeface="Roboto"/>
                <a:ea typeface="Roboto"/>
                <a:cs typeface="Roboto"/>
                <a:sym typeface="Roboto"/>
              </a:rPr>
              <a:t>Project Design</a:t>
            </a:r>
            <a:endParaRPr sz="1000">
              <a:solidFill>
                <a:srgbClr val="000000"/>
              </a:solidFill>
              <a:latin typeface="Roboto"/>
              <a:ea typeface="Roboto"/>
              <a:cs typeface="Roboto"/>
              <a:sym typeface="Roboto"/>
            </a:endParaRPr>
          </a:p>
          <a:p>
            <a:pPr indent="0" lvl="0" marL="0" rtl="0" algn="ctr">
              <a:spcBef>
                <a:spcPts val="300"/>
              </a:spcBef>
              <a:spcAft>
                <a:spcPts val="0"/>
              </a:spcAft>
              <a:buNone/>
            </a:pPr>
            <a:r>
              <a:rPr lang="en" sz="1000">
                <a:solidFill>
                  <a:srgbClr val="000000"/>
                </a:solidFill>
                <a:latin typeface="Roboto"/>
                <a:ea typeface="Roboto"/>
                <a:cs typeface="Roboto"/>
                <a:sym typeface="Roboto"/>
              </a:rPr>
              <a:t>Train Model &amp; Build Database</a:t>
            </a:r>
            <a:endParaRPr sz="1000">
              <a:solidFill>
                <a:srgbClr val="000000"/>
              </a:solidFill>
              <a:latin typeface="Roboto"/>
              <a:ea typeface="Roboto"/>
              <a:cs typeface="Roboto"/>
              <a:sym typeface="Roboto"/>
            </a:endParaRPr>
          </a:p>
          <a:p>
            <a:pPr indent="0" lvl="0" marL="0" rtl="0" algn="ctr">
              <a:spcBef>
                <a:spcPts val="300"/>
              </a:spcBef>
              <a:spcAft>
                <a:spcPts val="300"/>
              </a:spcAft>
              <a:buNone/>
            </a:pPr>
            <a:r>
              <a:rPr b="1" i="1" lang="en" sz="1000">
                <a:solidFill>
                  <a:srgbClr val="351C75"/>
                </a:solidFill>
                <a:latin typeface="Roboto"/>
                <a:ea typeface="Roboto"/>
                <a:cs typeface="Roboto"/>
                <a:sym typeface="Roboto"/>
              </a:rPr>
              <a:t>Dashboards</a:t>
            </a:r>
            <a:br>
              <a:rPr b="1" i="1" lang="en" sz="1000">
                <a:solidFill>
                  <a:srgbClr val="351C75"/>
                </a:solidFill>
                <a:latin typeface="Roboto"/>
                <a:ea typeface="Roboto"/>
                <a:cs typeface="Roboto"/>
                <a:sym typeface="Roboto"/>
              </a:rPr>
            </a:br>
            <a:r>
              <a:rPr b="1" i="1" lang="en" sz="1000">
                <a:solidFill>
                  <a:srgbClr val="351C75"/>
                </a:solidFill>
                <a:latin typeface="Roboto"/>
                <a:ea typeface="Roboto"/>
                <a:cs typeface="Roboto"/>
                <a:sym typeface="Roboto"/>
              </a:rPr>
              <a:t>Presentation</a:t>
            </a:r>
            <a:endParaRPr b="1" i="1" sz="1000">
              <a:solidFill>
                <a:srgbClr val="351C75"/>
              </a:solidFill>
              <a:latin typeface="Roboto"/>
              <a:ea typeface="Roboto"/>
              <a:cs typeface="Roboto"/>
              <a:sym typeface="Roboto"/>
            </a:endParaRPr>
          </a:p>
        </p:txBody>
      </p:sp>
      <p:sp>
        <p:nvSpPr>
          <p:cNvPr id="1026" name="Google Shape;1026;p57"/>
          <p:cNvSpPr/>
          <p:nvPr/>
        </p:nvSpPr>
        <p:spPr>
          <a:xfrm flipH="1" rot="10800000">
            <a:off x="7990925" y="2679150"/>
            <a:ext cx="428700" cy="410400"/>
          </a:xfrm>
          <a:prstGeom prst="triangle">
            <a:avLst>
              <a:gd fmla="val 50000"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8041197" y="241754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06</a:t>
            </a:r>
            <a:endParaRPr/>
          </a:p>
        </p:txBody>
      </p:sp>
      <p:sp>
        <p:nvSpPr>
          <p:cNvPr id="1028" name="Google Shape;1028;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29" name="Google Shape;1029;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0" name="Google Shape;1030;p5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214" name="Shape 1214"/>
        <p:cNvGrpSpPr/>
        <p:nvPr/>
      </p:nvGrpSpPr>
      <p:grpSpPr>
        <a:xfrm>
          <a:off x="0" y="0"/>
          <a:ext cx="0" cy="0"/>
          <a:chOff x="0" y="0"/>
          <a:chExt cx="0" cy="0"/>
        </a:xfrm>
      </p:grpSpPr>
      <p:sp>
        <p:nvSpPr>
          <p:cNvPr id="1215" name="Google Shape;1215;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Git Branching</a:t>
            </a:r>
            <a:endParaRPr>
              <a:solidFill>
                <a:schemeClr val="dk1"/>
              </a:solidFill>
            </a:endParaRPr>
          </a:p>
          <a:p>
            <a:pPr indent="0" lvl="0" marL="0" rtl="0" algn="l">
              <a:spcBef>
                <a:spcPts val="0"/>
              </a:spcBef>
              <a:spcAft>
                <a:spcPts val="0"/>
              </a:spcAft>
              <a:buNone/>
            </a:pPr>
            <a:r>
              <a:t/>
            </a:r>
            <a:endParaRPr/>
          </a:p>
        </p:txBody>
      </p:sp>
      <p:sp>
        <p:nvSpPr>
          <p:cNvPr id="1217" name="Google Shape;1217;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is</a:t>
            </a:r>
            <a:r>
              <a:rPr lang="en"/>
              <a:t> a good practice to navigate back to the </a:t>
            </a:r>
            <a:r>
              <a:rPr lang="en">
                <a:solidFill>
                  <a:srgbClr val="FFFFFF"/>
                </a:solidFill>
                <a:highlight>
                  <a:srgbClr val="000000"/>
                </a:highlight>
                <a:latin typeface="Inconsolata"/>
                <a:ea typeface="Inconsolata"/>
                <a:cs typeface="Inconsolata"/>
                <a:sym typeface="Inconsolata"/>
              </a:rPr>
              <a:t>main</a:t>
            </a:r>
            <a:r>
              <a:rPr lang="en"/>
              <a:t> branch to perform a cleanup of repository files that are unneeded but not tracked by  </a:t>
            </a:r>
            <a:r>
              <a:rPr lang="en">
                <a:solidFill>
                  <a:schemeClr val="lt1"/>
                </a:solidFill>
                <a:highlight>
                  <a:schemeClr val="dk1"/>
                </a:highlight>
                <a:latin typeface="Inconsolata"/>
                <a:ea typeface="Inconsolata"/>
                <a:cs typeface="Inconsolata"/>
                <a:sym typeface="Inconsolata"/>
              </a:rPr>
              <a:t>.gitignore</a:t>
            </a:r>
            <a:r>
              <a:rPr lang="en"/>
              <a:t>.</a:t>
            </a:r>
            <a:endParaRPr/>
          </a:p>
        </p:txBody>
      </p:sp>
      <p:pic>
        <p:nvPicPr>
          <p:cNvPr id="1218" name="Google Shape;1218;p75"/>
          <p:cNvPicPr preferRelativeResize="0"/>
          <p:nvPr/>
        </p:nvPicPr>
        <p:blipFill>
          <a:blip r:embed="rId3">
            <a:alphaModFix/>
          </a:blip>
          <a:stretch>
            <a:fillRect/>
          </a:stretch>
        </p:blipFill>
        <p:spPr>
          <a:xfrm>
            <a:off x="328200" y="1544213"/>
            <a:ext cx="8487601" cy="205507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Branching</a:t>
            </a:r>
            <a:endParaRPr/>
          </a:p>
        </p:txBody>
      </p:sp>
      <p:sp>
        <p:nvSpPr>
          <p:cNvPr id="1225" name="Google Shape;1225;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a version of the code called </a:t>
            </a:r>
            <a:r>
              <a:rPr lang="en">
                <a:solidFill>
                  <a:schemeClr val="lt1"/>
                </a:solidFill>
                <a:highlight>
                  <a:schemeClr val="dk1"/>
                </a:highlight>
                <a:latin typeface="Inconsolata"/>
                <a:ea typeface="Inconsolata"/>
                <a:cs typeface="Inconsolata"/>
                <a:sym typeface="Inconsolata"/>
              </a:rPr>
              <a:t>main</a:t>
            </a:r>
            <a:r>
              <a:rPr lang="en">
                <a:solidFill>
                  <a:schemeClr val="dk1"/>
                </a:solidFill>
              </a:rPr>
              <a:t>, which is the "main" version of our code, and a version called </a:t>
            </a:r>
            <a:r>
              <a:rPr lang="en">
                <a:solidFill>
                  <a:schemeClr val="lt1"/>
                </a:solidFill>
                <a:highlight>
                  <a:schemeClr val="dk1"/>
                </a:highlight>
                <a:latin typeface="Inconsolata"/>
                <a:ea typeface="Inconsolata"/>
                <a:cs typeface="Inconsolata"/>
                <a:sym typeface="Inconsolata"/>
              </a:rPr>
              <a:t>demographic_analysis</a:t>
            </a:r>
            <a:r>
              <a:rPr lang="en">
                <a:solidFill>
                  <a:schemeClr val="dk1"/>
                </a:solidFill>
              </a:rPr>
              <a:t>, which contains updates.</a:t>
            </a:r>
            <a:endParaRPr/>
          </a:p>
        </p:txBody>
      </p:sp>
      <p:sp>
        <p:nvSpPr>
          <p:cNvPr id="1226" name="Google Shape;1226;p76"/>
          <p:cNvSpPr/>
          <p:nvPr/>
        </p:nvSpPr>
        <p:spPr>
          <a:xfrm>
            <a:off x="-31725" y="2810250"/>
            <a:ext cx="9175800" cy="2333100"/>
          </a:xfrm>
          <a:prstGeom prst="rect">
            <a:avLst/>
          </a:prstGeom>
          <a:solidFill>
            <a:srgbClr val="D5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7" name="Google Shape;1227;p76"/>
          <p:cNvCxnSpPr/>
          <p:nvPr/>
        </p:nvCxnSpPr>
        <p:spPr>
          <a:xfrm>
            <a:off x="3900" y="2775688"/>
            <a:ext cx="9136200" cy="0"/>
          </a:xfrm>
          <a:prstGeom prst="straightConnector1">
            <a:avLst/>
          </a:prstGeom>
          <a:noFill/>
          <a:ln cap="flat" cmpd="sng" w="19050">
            <a:solidFill>
              <a:srgbClr val="78909C"/>
            </a:solidFill>
            <a:prstDash val="dash"/>
            <a:round/>
            <a:headEnd len="med" w="med" type="none"/>
            <a:tailEnd len="med" w="med" type="none"/>
          </a:ln>
        </p:spPr>
      </p:cxnSp>
      <p:pic>
        <p:nvPicPr>
          <p:cNvPr id="1228" name="Google Shape;1228;p76"/>
          <p:cNvPicPr preferRelativeResize="0"/>
          <p:nvPr/>
        </p:nvPicPr>
        <p:blipFill>
          <a:blip r:embed="rId3">
            <a:alphaModFix/>
          </a:blip>
          <a:stretch>
            <a:fillRect/>
          </a:stretch>
        </p:blipFill>
        <p:spPr>
          <a:xfrm>
            <a:off x="2774525" y="1482100"/>
            <a:ext cx="918950" cy="1101350"/>
          </a:xfrm>
          <a:prstGeom prst="rect">
            <a:avLst/>
          </a:prstGeom>
          <a:noFill/>
          <a:ln>
            <a:noFill/>
          </a:ln>
          <a:effectLst>
            <a:outerShdw blurRad="57150" rotWithShape="0" algn="bl" dir="5400000" dist="19050">
              <a:srgbClr val="000000">
                <a:alpha val="50000"/>
              </a:srgbClr>
            </a:outerShdw>
          </a:effectLst>
        </p:spPr>
      </p:pic>
      <p:pic>
        <p:nvPicPr>
          <p:cNvPr id="1229" name="Google Shape;1229;p76"/>
          <p:cNvPicPr preferRelativeResize="0"/>
          <p:nvPr/>
        </p:nvPicPr>
        <p:blipFill>
          <a:blip r:embed="rId4">
            <a:alphaModFix/>
          </a:blip>
          <a:stretch>
            <a:fillRect/>
          </a:stretch>
        </p:blipFill>
        <p:spPr>
          <a:xfrm>
            <a:off x="630925" y="1406250"/>
            <a:ext cx="1818300" cy="1226406"/>
          </a:xfrm>
          <a:prstGeom prst="rect">
            <a:avLst/>
          </a:prstGeom>
          <a:noFill/>
          <a:ln>
            <a:noFill/>
          </a:ln>
          <a:effectLst>
            <a:outerShdw blurRad="57150" rotWithShape="0" algn="bl" dir="5400000" dist="19050">
              <a:srgbClr val="000000">
                <a:alpha val="50000"/>
              </a:srgbClr>
            </a:outerShdw>
          </a:effectLst>
        </p:spPr>
      </p:pic>
      <p:sp>
        <p:nvSpPr>
          <p:cNvPr id="1230" name="Google Shape;1230;p76"/>
          <p:cNvSpPr txBox="1"/>
          <p:nvPr/>
        </p:nvSpPr>
        <p:spPr>
          <a:xfrm>
            <a:off x="630925" y="2169750"/>
            <a:ext cx="1818300" cy="7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Git repository</a:t>
            </a:r>
            <a:endParaRPr b="1" sz="1300">
              <a:latin typeface="Roboto"/>
              <a:ea typeface="Roboto"/>
              <a:cs typeface="Roboto"/>
              <a:sym typeface="Roboto"/>
            </a:endParaRPr>
          </a:p>
        </p:txBody>
      </p:sp>
      <p:pic>
        <p:nvPicPr>
          <p:cNvPr id="1231" name="Google Shape;1231;p76"/>
          <p:cNvPicPr preferRelativeResize="0"/>
          <p:nvPr/>
        </p:nvPicPr>
        <p:blipFill>
          <a:blip r:embed="rId5">
            <a:alphaModFix/>
          </a:blip>
          <a:stretch>
            <a:fillRect/>
          </a:stretch>
        </p:blipFill>
        <p:spPr>
          <a:xfrm>
            <a:off x="1145700" y="1647825"/>
            <a:ext cx="619500" cy="619500"/>
          </a:xfrm>
          <a:prstGeom prst="rect">
            <a:avLst/>
          </a:prstGeom>
          <a:noFill/>
          <a:ln>
            <a:noFill/>
          </a:ln>
        </p:spPr>
      </p:pic>
      <p:pic>
        <p:nvPicPr>
          <p:cNvPr id="1232" name="Google Shape;1232;p76"/>
          <p:cNvPicPr preferRelativeResize="0"/>
          <p:nvPr/>
        </p:nvPicPr>
        <p:blipFill>
          <a:blip r:embed="rId6">
            <a:alphaModFix/>
          </a:blip>
          <a:stretch>
            <a:fillRect/>
          </a:stretch>
        </p:blipFill>
        <p:spPr>
          <a:xfrm>
            <a:off x="237875" y="2821650"/>
            <a:ext cx="2382882" cy="2928651"/>
          </a:xfrm>
          <a:prstGeom prst="rect">
            <a:avLst/>
          </a:prstGeom>
          <a:noFill/>
          <a:ln>
            <a:noFill/>
          </a:ln>
          <a:effectLst>
            <a:outerShdw blurRad="57150" rotWithShape="0" algn="bl" dir="5400000" dist="19050">
              <a:srgbClr val="000000">
                <a:alpha val="50000"/>
              </a:srgbClr>
            </a:outerShdw>
          </a:effectLst>
        </p:spPr>
      </p:pic>
      <p:sp>
        <p:nvSpPr>
          <p:cNvPr id="1233" name="Google Shape;1233;p76"/>
          <p:cNvSpPr txBox="1"/>
          <p:nvPr/>
        </p:nvSpPr>
        <p:spPr>
          <a:xfrm>
            <a:off x="101275" y="4690625"/>
            <a:ext cx="25728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Demographic Analysis</a:t>
            </a:r>
            <a:endParaRPr b="1">
              <a:solidFill>
                <a:srgbClr val="FFFFFF"/>
              </a:solidFill>
              <a:latin typeface="Roboto"/>
              <a:ea typeface="Roboto"/>
              <a:cs typeface="Roboto"/>
              <a:sym typeface="Roboto"/>
            </a:endParaRPr>
          </a:p>
        </p:txBody>
      </p:sp>
      <p:sp>
        <p:nvSpPr>
          <p:cNvPr id="1234" name="Google Shape;1234;p76"/>
          <p:cNvSpPr/>
          <p:nvPr/>
        </p:nvSpPr>
        <p:spPr>
          <a:xfrm>
            <a:off x="2951288" y="20067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pic>
        <p:nvPicPr>
          <p:cNvPr id="1235" name="Google Shape;1235;p76"/>
          <p:cNvPicPr preferRelativeResize="0"/>
          <p:nvPr/>
        </p:nvPicPr>
        <p:blipFill>
          <a:blip r:embed="rId3">
            <a:alphaModFix/>
          </a:blip>
          <a:stretch>
            <a:fillRect/>
          </a:stretch>
        </p:blipFill>
        <p:spPr>
          <a:xfrm>
            <a:off x="2777125" y="3295500"/>
            <a:ext cx="918950" cy="1101350"/>
          </a:xfrm>
          <a:prstGeom prst="rect">
            <a:avLst/>
          </a:prstGeom>
          <a:noFill/>
          <a:ln>
            <a:noFill/>
          </a:ln>
          <a:effectLst>
            <a:outerShdw blurRad="57150" rotWithShape="0" algn="bl" dir="5400000" dist="19050">
              <a:srgbClr val="000000">
                <a:alpha val="50000"/>
              </a:srgbClr>
            </a:outerShdw>
          </a:effectLst>
        </p:spPr>
      </p:pic>
      <p:sp>
        <p:nvSpPr>
          <p:cNvPr id="1236" name="Google Shape;1236;p76"/>
          <p:cNvSpPr/>
          <p:nvPr/>
        </p:nvSpPr>
        <p:spPr>
          <a:xfrm>
            <a:off x="3374775" y="3029763"/>
            <a:ext cx="10137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branch</a:t>
            </a:r>
            <a:endParaRPr sz="1800">
              <a:solidFill>
                <a:srgbClr val="FF0000"/>
              </a:solidFill>
              <a:latin typeface="Inconsolata"/>
              <a:ea typeface="Inconsolata"/>
              <a:cs typeface="Inconsolata"/>
              <a:sym typeface="Inconsolata"/>
            </a:endParaRPr>
          </a:p>
        </p:txBody>
      </p:sp>
      <p:sp>
        <p:nvSpPr>
          <p:cNvPr id="1237" name="Google Shape;1237;p76"/>
          <p:cNvSpPr/>
          <p:nvPr/>
        </p:nvSpPr>
        <p:spPr>
          <a:xfrm>
            <a:off x="2948688" y="3756025"/>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cxnSp>
        <p:nvCxnSpPr>
          <p:cNvPr id="1238" name="Google Shape;1238;p76"/>
          <p:cNvCxnSpPr>
            <a:stCxn id="1234" idx="2"/>
            <a:endCxn id="1237" idx="0"/>
          </p:cNvCxnSpPr>
          <p:nvPr/>
        </p:nvCxnSpPr>
        <p:spPr>
          <a:xfrm flipH="1">
            <a:off x="3233888" y="2187050"/>
            <a:ext cx="2700" cy="1569000"/>
          </a:xfrm>
          <a:prstGeom prst="straightConnector1">
            <a:avLst/>
          </a:prstGeom>
          <a:noFill/>
          <a:ln cap="flat" cmpd="sng" w="38100">
            <a:solidFill>
              <a:schemeClr val="dk2"/>
            </a:solidFill>
            <a:prstDash val="solid"/>
            <a:round/>
            <a:headEnd len="med" w="med" type="none"/>
            <a:tailEnd len="med" w="med" type="none"/>
          </a:ln>
        </p:spPr>
      </p:cxnSp>
      <p:sp>
        <p:nvSpPr>
          <p:cNvPr id="1239" name="Google Shape;1239;p76"/>
          <p:cNvSpPr/>
          <p:nvPr/>
        </p:nvSpPr>
        <p:spPr>
          <a:xfrm>
            <a:off x="1806675" y="2803900"/>
            <a:ext cx="13701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Clone repo</a:t>
            </a:r>
            <a:endParaRPr sz="1800">
              <a:solidFill>
                <a:srgbClr val="FF0000"/>
              </a:solidFill>
              <a:latin typeface="Inconsolata"/>
              <a:ea typeface="Inconsolata"/>
              <a:cs typeface="Inconsolata"/>
              <a:sym typeface="Inconsolata"/>
            </a:endParaRPr>
          </a:p>
        </p:txBody>
      </p:sp>
      <p:cxnSp>
        <p:nvCxnSpPr>
          <p:cNvPr id="1240" name="Google Shape;1240;p76"/>
          <p:cNvCxnSpPr>
            <a:stCxn id="1237" idx="3"/>
            <a:endCxn id="1241" idx="1"/>
          </p:cNvCxnSpPr>
          <p:nvPr/>
        </p:nvCxnSpPr>
        <p:spPr>
          <a:xfrm>
            <a:off x="3519288" y="3846175"/>
            <a:ext cx="572400" cy="0"/>
          </a:xfrm>
          <a:prstGeom prst="straightConnector1">
            <a:avLst/>
          </a:prstGeom>
          <a:noFill/>
          <a:ln cap="flat" cmpd="sng" w="38100">
            <a:solidFill>
              <a:schemeClr val="dk2"/>
            </a:solidFill>
            <a:prstDash val="solid"/>
            <a:round/>
            <a:headEnd len="med" w="med" type="none"/>
            <a:tailEnd len="med" w="med" type="none"/>
          </a:ln>
        </p:spPr>
      </p:cxnSp>
      <p:pic>
        <p:nvPicPr>
          <p:cNvPr id="1242" name="Google Shape;1242;p76"/>
          <p:cNvPicPr preferRelativeResize="0"/>
          <p:nvPr/>
        </p:nvPicPr>
        <p:blipFill>
          <a:blip r:embed="rId3">
            <a:alphaModFix/>
          </a:blip>
          <a:stretch>
            <a:fillRect/>
          </a:stretch>
        </p:blipFill>
        <p:spPr>
          <a:xfrm>
            <a:off x="3986088" y="3310900"/>
            <a:ext cx="918950" cy="1101350"/>
          </a:xfrm>
          <a:prstGeom prst="rect">
            <a:avLst/>
          </a:prstGeom>
          <a:noFill/>
          <a:ln>
            <a:noFill/>
          </a:ln>
          <a:effectLst>
            <a:outerShdw blurRad="57150" rotWithShape="0" algn="bl" dir="5400000" dist="19050">
              <a:srgbClr val="000000">
                <a:alpha val="50000"/>
              </a:srgbClr>
            </a:outerShdw>
          </a:effectLst>
        </p:spPr>
      </p:pic>
      <p:sp>
        <p:nvSpPr>
          <p:cNvPr id="1243" name="Google Shape;1243;p76"/>
          <p:cNvSpPr/>
          <p:nvPr/>
        </p:nvSpPr>
        <p:spPr>
          <a:xfrm>
            <a:off x="4086100" y="3723075"/>
            <a:ext cx="13764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demographic_analysis</a:t>
            </a:r>
            <a:endParaRPr b="1" sz="1000">
              <a:latin typeface="Roboto"/>
              <a:ea typeface="Roboto"/>
              <a:cs typeface="Roboto"/>
              <a:sym typeface="Roboto"/>
            </a:endParaRPr>
          </a:p>
        </p:txBody>
      </p:sp>
      <p:sp>
        <p:nvSpPr>
          <p:cNvPr id="1244" name="Google Shape;1244;p76"/>
          <p:cNvSpPr txBox="1"/>
          <p:nvPr/>
        </p:nvSpPr>
        <p:spPr>
          <a:xfrm>
            <a:off x="5531100" y="3390900"/>
            <a:ext cx="30645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latin typeface="Roboto"/>
                <a:ea typeface="Roboto"/>
                <a:cs typeface="Roboto"/>
                <a:sym typeface="Roboto"/>
              </a:rPr>
              <a:t>In this case, the </a:t>
            </a:r>
            <a:r>
              <a:rPr lang="en" sz="1600">
                <a:solidFill>
                  <a:srgbClr val="FFFFFF"/>
                </a:solidFill>
                <a:highlight>
                  <a:srgbClr val="000000"/>
                </a:highlight>
                <a:latin typeface="Inconsolata"/>
                <a:ea typeface="Inconsolata"/>
                <a:cs typeface="Inconsolata"/>
                <a:sym typeface="Inconsolata"/>
              </a:rPr>
              <a:t>demographic_analysis</a:t>
            </a:r>
            <a:r>
              <a:rPr lang="en" sz="1600">
                <a:latin typeface="Roboto"/>
                <a:ea typeface="Roboto"/>
                <a:cs typeface="Roboto"/>
                <a:sym typeface="Roboto"/>
              </a:rPr>
              <a:t> branch </a:t>
            </a:r>
            <a:r>
              <a:rPr b="1" lang="en" sz="1600">
                <a:highlight>
                  <a:srgbClr val="FFFF00"/>
                </a:highlight>
                <a:latin typeface="Roboto"/>
                <a:ea typeface="Roboto"/>
                <a:cs typeface="Roboto"/>
                <a:sym typeface="Roboto"/>
              </a:rPr>
              <a:t>diverged</a:t>
            </a:r>
            <a:r>
              <a:rPr lang="en" sz="1600">
                <a:latin typeface="Roboto"/>
                <a:ea typeface="Roboto"/>
                <a:cs typeface="Roboto"/>
                <a:sym typeface="Roboto"/>
              </a:rPr>
              <a:t> from the main branch.</a:t>
            </a:r>
            <a:endParaRPr sz="1600">
              <a:latin typeface="Roboto"/>
              <a:ea typeface="Roboto"/>
              <a:cs typeface="Roboto"/>
              <a:sym typeface="Roboto"/>
            </a:endParaRPr>
          </a:p>
        </p:txBody>
      </p:sp>
      <p:cxnSp>
        <p:nvCxnSpPr>
          <p:cNvPr id="1245" name="Google Shape;1245;p76"/>
          <p:cNvCxnSpPr>
            <a:stCxn id="1234" idx="3"/>
          </p:cNvCxnSpPr>
          <p:nvPr/>
        </p:nvCxnSpPr>
        <p:spPr>
          <a:xfrm flipH="1" rot="10800000">
            <a:off x="3521888" y="2094800"/>
            <a:ext cx="1917600" cy="2100"/>
          </a:xfrm>
          <a:prstGeom prst="straightConnector1">
            <a:avLst/>
          </a:prstGeom>
          <a:noFill/>
          <a:ln cap="flat" cmpd="sng" w="38100">
            <a:solidFill>
              <a:schemeClr val="dk2"/>
            </a:solidFill>
            <a:prstDash val="solid"/>
            <a:round/>
            <a:headEnd len="med" w="med" type="none"/>
            <a:tailEnd len="med" w="med" type="none"/>
          </a:ln>
        </p:spPr>
      </p:cxnSp>
      <p:pic>
        <p:nvPicPr>
          <p:cNvPr id="1246" name="Google Shape;1246;p76"/>
          <p:cNvPicPr preferRelativeResize="0"/>
          <p:nvPr/>
        </p:nvPicPr>
        <p:blipFill>
          <a:blip r:embed="rId3">
            <a:alphaModFix/>
          </a:blip>
          <a:stretch>
            <a:fillRect/>
          </a:stretch>
        </p:blipFill>
        <p:spPr>
          <a:xfrm>
            <a:off x="5289125" y="1482100"/>
            <a:ext cx="918950" cy="1101350"/>
          </a:xfrm>
          <a:prstGeom prst="rect">
            <a:avLst/>
          </a:prstGeom>
          <a:noFill/>
          <a:ln>
            <a:noFill/>
          </a:ln>
          <a:effectLst>
            <a:outerShdw blurRad="57150" rotWithShape="0" algn="bl" dir="5400000" dist="19050">
              <a:srgbClr val="000000">
                <a:alpha val="50000"/>
              </a:srgbClr>
            </a:outerShdw>
          </a:effectLst>
        </p:spPr>
      </p:pic>
      <p:sp>
        <p:nvSpPr>
          <p:cNvPr id="1247" name="Google Shape;1247;p76"/>
          <p:cNvSpPr/>
          <p:nvPr/>
        </p:nvSpPr>
        <p:spPr>
          <a:xfrm>
            <a:off x="5465888" y="20067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Git Branching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3" name="Google Shape;1253;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he benefits of having a separate branch for analyzing Uber rider data:</a:t>
            </a:r>
            <a:endParaRPr/>
          </a:p>
        </p:txBody>
      </p:sp>
      <p:sp>
        <p:nvSpPr>
          <p:cNvPr id="1254" name="Google Shape;1254;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55" name="Google Shape;1255;p77"/>
          <p:cNvPicPr preferRelativeResize="0"/>
          <p:nvPr/>
        </p:nvPicPr>
        <p:blipFill>
          <a:blip r:embed="rId3">
            <a:alphaModFix/>
          </a:blip>
          <a:stretch>
            <a:fillRect/>
          </a:stretch>
        </p:blipFill>
        <p:spPr>
          <a:xfrm>
            <a:off x="4305138" y="1183050"/>
            <a:ext cx="827470" cy="3662574"/>
          </a:xfrm>
          <a:prstGeom prst="rect">
            <a:avLst/>
          </a:prstGeom>
          <a:noFill/>
          <a:ln>
            <a:noFill/>
          </a:ln>
        </p:spPr>
      </p:pic>
      <p:sp>
        <p:nvSpPr>
          <p:cNvPr id="1256" name="Google Shape;1256;p77"/>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57" name="Google Shape;1257;p77"/>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58" name="Google Shape;1258;p77"/>
          <p:cNvSpPr txBox="1"/>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highlight>
                  <a:srgbClr val="FFFFFF"/>
                </a:highlight>
                <a:latin typeface="Roboto"/>
                <a:ea typeface="Roboto"/>
                <a:cs typeface="Roboto"/>
                <a:sym typeface="Roboto"/>
              </a:rPr>
              <a:t>It gives our collaborators a chance to review the branch for errors and offer suggestions.</a:t>
            </a:r>
            <a:endParaRPr sz="1800">
              <a:latin typeface="Roboto"/>
              <a:ea typeface="Roboto"/>
              <a:cs typeface="Roboto"/>
              <a:sym typeface="Roboto"/>
            </a:endParaRPr>
          </a:p>
        </p:txBody>
      </p:sp>
      <p:sp>
        <p:nvSpPr>
          <p:cNvPr id="1259" name="Google Shape;1259;p77"/>
          <p:cNvSpPr/>
          <p:nvPr/>
        </p:nvSpPr>
        <p:spPr>
          <a:xfrm>
            <a:off x="4936306" y="1423553"/>
            <a:ext cx="533372" cy="476599"/>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60" name="Google Shape;1260;p77"/>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txBox="1"/>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solidFill>
                  <a:srgbClr val="24292E"/>
                </a:solidFill>
                <a:highlight>
                  <a:srgbClr val="FFFFFF"/>
                </a:highlight>
                <a:latin typeface="Roboto"/>
                <a:ea typeface="Roboto"/>
                <a:cs typeface="Roboto"/>
                <a:sym typeface="Roboto"/>
              </a:rPr>
              <a:t>After the proposed changes have been reviewed, we can update the </a:t>
            </a:r>
            <a:r>
              <a:rPr lang="en" sz="1800">
                <a:solidFill>
                  <a:srgbClr val="FFFFFF"/>
                </a:solidFill>
                <a:highlight>
                  <a:srgbClr val="000000"/>
                </a:highlight>
                <a:latin typeface="Inconsolata"/>
                <a:ea typeface="Inconsolata"/>
                <a:cs typeface="Inconsolata"/>
                <a:sym typeface="Inconsolata"/>
              </a:rPr>
              <a:t>main</a:t>
            </a:r>
            <a:r>
              <a:rPr lang="en" sz="1800">
                <a:solidFill>
                  <a:srgbClr val="24292E"/>
                </a:solidFill>
                <a:highlight>
                  <a:srgbClr val="FFFFFF"/>
                </a:highlight>
                <a:latin typeface="Roboto"/>
                <a:ea typeface="Roboto"/>
                <a:cs typeface="Roboto"/>
                <a:sym typeface="Roboto"/>
              </a:rPr>
              <a:t> branch to include the changes from the </a:t>
            </a:r>
            <a:r>
              <a:rPr lang="en" sz="1800">
                <a:solidFill>
                  <a:srgbClr val="FFFFFF"/>
                </a:solidFill>
                <a:highlight>
                  <a:srgbClr val="000000"/>
                </a:highlight>
                <a:latin typeface="Inconsolata"/>
                <a:ea typeface="Inconsolata"/>
                <a:cs typeface="Inconsolata"/>
                <a:sym typeface="Inconsolata"/>
              </a:rPr>
              <a:t>demographic_analysis</a:t>
            </a:r>
            <a:r>
              <a:rPr lang="en" sz="1800">
                <a:solidFill>
                  <a:srgbClr val="24292E"/>
                </a:solidFill>
                <a:highlight>
                  <a:srgbClr val="FFFFFF"/>
                </a:highlight>
                <a:latin typeface="Roboto"/>
                <a:ea typeface="Roboto"/>
                <a:cs typeface="Roboto"/>
                <a:sym typeface="Roboto"/>
              </a:rPr>
              <a:t> branch by initiating a </a:t>
            </a:r>
            <a:r>
              <a:rPr b="1" lang="en" sz="1800">
                <a:solidFill>
                  <a:srgbClr val="24292E"/>
                </a:solidFill>
                <a:highlight>
                  <a:srgbClr val="FFFF00"/>
                </a:highlight>
                <a:latin typeface="Roboto"/>
                <a:ea typeface="Roboto"/>
                <a:cs typeface="Roboto"/>
                <a:sym typeface="Roboto"/>
              </a:rPr>
              <a:t>merge</a:t>
            </a:r>
            <a:r>
              <a:rPr lang="en" sz="1800">
                <a:solidFill>
                  <a:srgbClr val="24292E"/>
                </a:solidFill>
                <a:highlight>
                  <a:srgbClr val="FFFFFF"/>
                </a:highlight>
                <a:latin typeface="Roboto"/>
                <a:ea typeface="Roboto"/>
                <a:cs typeface="Roboto"/>
                <a:sym typeface="Roboto"/>
              </a:rPr>
              <a:t>.</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7" name="Google Shape;1267;p7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Merging</a:t>
            </a:r>
            <a:endParaRPr/>
          </a:p>
        </p:txBody>
      </p:sp>
      <p:sp>
        <p:nvSpPr>
          <p:cNvPr id="1268" name="Google Shape;1268;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24292E"/>
                </a:solidFill>
                <a:highlight>
                  <a:schemeClr val="lt1"/>
                </a:highlight>
              </a:rPr>
              <a:t>After the changes have been reviewed, we can </a:t>
            </a:r>
            <a:r>
              <a:rPr b="1" lang="en">
                <a:solidFill>
                  <a:srgbClr val="24292E"/>
                </a:solidFill>
                <a:highlight>
                  <a:srgbClr val="FFFF00"/>
                </a:highlight>
              </a:rPr>
              <a:t>merge</a:t>
            </a:r>
            <a:r>
              <a:rPr lang="en">
                <a:solidFill>
                  <a:srgbClr val="24292E"/>
                </a:solidFill>
                <a:highlight>
                  <a:schemeClr val="lt1"/>
                </a:highlight>
              </a:rPr>
              <a:t> the </a:t>
            </a:r>
            <a:r>
              <a:rPr lang="en">
                <a:solidFill>
                  <a:schemeClr val="lt1"/>
                </a:solidFill>
                <a:highlight>
                  <a:schemeClr val="dk1"/>
                </a:highlight>
                <a:latin typeface="Inconsolata"/>
                <a:ea typeface="Inconsolata"/>
                <a:cs typeface="Inconsolata"/>
                <a:sym typeface="Inconsolata"/>
              </a:rPr>
              <a:t>demographic_analysis</a:t>
            </a:r>
            <a:r>
              <a:rPr lang="en">
                <a:solidFill>
                  <a:srgbClr val="24292E"/>
                </a:solidFill>
                <a:highlight>
                  <a:schemeClr val="lt1"/>
                </a:highlight>
              </a:rPr>
              <a:t> branch into the </a:t>
            </a:r>
            <a:r>
              <a:rPr lang="en">
                <a:solidFill>
                  <a:schemeClr val="lt1"/>
                </a:solidFill>
                <a:highlight>
                  <a:schemeClr val="dk1"/>
                </a:highlight>
                <a:latin typeface="Inconsolata"/>
                <a:ea typeface="Inconsolata"/>
                <a:cs typeface="Inconsolata"/>
                <a:sym typeface="Inconsolata"/>
              </a:rPr>
              <a:t>main</a:t>
            </a:r>
            <a:r>
              <a:rPr lang="en">
                <a:solidFill>
                  <a:srgbClr val="24292E"/>
                </a:solidFill>
                <a:highlight>
                  <a:schemeClr val="lt1"/>
                </a:highlight>
              </a:rPr>
              <a:t> branch.</a:t>
            </a:r>
            <a:endParaRPr/>
          </a:p>
        </p:txBody>
      </p:sp>
      <p:sp>
        <p:nvSpPr>
          <p:cNvPr id="1269" name="Google Shape;1269;p78"/>
          <p:cNvSpPr/>
          <p:nvPr/>
        </p:nvSpPr>
        <p:spPr>
          <a:xfrm>
            <a:off x="-31725" y="2810250"/>
            <a:ext cx="9175800" cy="2333100"/>
          </a:xfrm>
          <a:prstGeom prst="rect">
            <a:avLst/>
          </a:prstGeom>
          <a:solidFill>
            <a:srgbClr val="D5F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0" name="Google Shape;1270;p78"/>
          <p:cNvCxnSpPr/>
          <p:nvPr/>
        </p:nvCxnSpPr>
        <p:spPr>
          <a:xfrm>
            <a:off x="3900" y="2775688"/>
            <a:ext cx="9136200" cy="0"/>
          </a:xfrm>
          <a:prstGeom prst="straightConnector1">
            <a:avLst/>
          </a:prstGeom>
          <a:noFill/>
          <a:ln cap="flat" cmpd="sng" w="19050">
            <a:solidFill>
              <a:srgbClr val="78909C"/>
            </a:solidFill>
            <a:prstDash val="dash"/>
            <a:round/>
            <a:headEnd len="med" w="med" type="none"/>
            <a:tailEnd len="med" w="med" type="none"/>
          </a:ln>
        </p:spPr>
      </p:cxnSp>
      <p:pic>
        <p:nvPicPr>
          <p:cNvPr id="1271" name="Google Shape;1271;p78"/>
          <p:cNvPicPr preferRelativeResize="0"/>
          <p:nvPr/>
        </p:nvPicPr>
        <p:blipFill>
          <a:blip r:embed="rId3">
            <a:alphaModFix/>
          </a:blip>
          <a:stretch>
            <a:fillRect/>
          </a:stretch>
        </p:blipFill>
        <p:spPr>
          <a:xfrm>
            <a:off x="2774525" y="1482100"/>
            <a:ext cx="918950" cy="1101350"/>
          </a:xfrm>
          <a:prstGeom prst="rect">
            <a:avLst/>
          </a:prstGeom>
          <a:noFill/>
          <a:ln>
            <a:noFill/>
          </a:ln>
          <a:effectLst>
            <a:outerShdw blurRad="57150" rotWithShape="0" algn="bl" dir="5400000" dist="19050">
              <a:srgbClr val="000000">
                <a:alpha val="50000"/>
              </a:srgbClr>
            </a:outerShdw>
          </a:effectLst>
        </p:spPr>
      </p:pic>
      <p:pic>
        <p:nvPicPr>
          <p:cNvPr id="1272" name="Google Shape;1272;p78"/>
          <p:cNvPicPr preferRelativeResize="0"/>
          <p:nvPr/>
        </p:nvPicPr>
        <p:blipFill>
          <a:blip r:embed="rId4">
            <a:alphaModFix/>
          </a:blip>
          <a:stretch>
            <a:fillRect/>
          </a:stretch>
        </p:blipFill>
        <p:spPr>
          <a:xfrm>
            <a:off x="630925" y="1406250"/>
            <a:ext cx="1818300" cy="1226406"/>
          </a:xfrm>
          <a:prstGeom prst="rect">
            <a:avLst/>
          </a:prstGeom>
          <a:noFill/>
          <a:ln>
            <a:noFill/>
          </a:ln>
          <a:effectLst>
            <a:outerShdw blurRad="57150" rotWithShape="0" algn="bl" dir="5400000" dist="19050">
              <a:srgbClr val="000000">
                <a:alpha val="50000"/>
              </a:srgbClr>
            </a:outerShdw>
          </a:effectLst>
        </p:spPr>
      </p:pic>
      <p:sp>
        <p:nvSpPr>
          <p:cNvPr id="1273" name="Google Shape;1273;p78"/>
          <p:cNvSpPr txBox="1"/>
          <p:nvPr/>
        </p:nvSpPr>
        <p:spPr>
          <a:xfrm>
            <a:off x="630925" y="2169750"/>
            <a:ext cx="1818300" cy="7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Roboto"/>
                <a:ea typeface="Roboto"/>
                <a:cs typeface="Roboto"/>
                <a:sym typeface="Roboto"/>
              </a:rPr>
              <a:t>Git repository</a:t>
            </a:r>
            <a:endParaRPr b="1" sz="1300">
              <a:latin typeface="Roboto"/>
              <a:ea typeface="Roboto"/>
              <a:cs typeface="Roboto"/>
              <a:sym typeface="Roboto"/>
            </a:endParaRPr>
          </a:p>
        </p:txBody>
      </p:sp>
      <p:pic>
        <p:nvPicPr>
          <p:cNvPr id="1274" name="Google Shape;1274;p78"/>
          <p:cNvPicPr preferRelativeResize="0"/>
          <p:nvPr/>
        </p:nvPicPr>
        <p:blipFill>
          <a:blip r:embed="rId5">
            <a:alphaModFix/>
          </a:blip>
          <a:stretch>
            <a:fillRect/>
          </a:stretch>
        </p:blipFill>
        <p:spPr>
          <a:xfrm>
            <a:off x="1145700" y="1647825"/>
            <a:ext cx="619500" cy="619500"/>
          </a:xfrm>
          <a:prstGeom prst="rect">
            <a:avLst/>
          </a:prstGeom>
          <a:noFill/>
          <a:ln>
            <a:noFill/>
          </a:ln>
        </p:spPr>
      </p:pic>
      <p:pic>
        <p:nvPicPr>
          <p:cNvPr id="1275" name="Google Shape;1275;p78"/>
          <p:cNvPicPr preferRelativeResize="0"/>
          <p:nvPr/>
        </p:nvPicPr>
        <p:blipFill>
          <a:blip r:embed="rId6">
            <a:alphaModFix/>
          </a:blip>
          <a:stretch>
            <a:fillRect/>
          </a:stretch>
        </p:blipFill>
        <p:spPr>
          <a:xfrm>
            <a:off x="237875" y="2821650"/>
            <a:ext cx="2382882" cy="2928651"/>
          </a:xfrm>
          <a:prstGeom prst="rect">
            <a:avLst/>
          </a:prstGeom>
          <a:noFill/>
          <a:ln>
            <a:noFill/>
          </a:ln>
          <a:effectLst>
            <a:outerShdw blurRad="57150" rotWithShape="0" algn="bl" dir="5400000" dist="19050">
              <a:srgbClr val="000000">
                <a:alpha val="50000"/>
              </a:srgbClr>
            </a:outerShdw>
          </a:effectLst>
        </p:spPr>
      </p:pic>
      <p:sp>
        <p:nvSpPr>
          <p:cNvPr id="1276" name="Google Shape;1276;p78"/>
          <p:cNvSpPr txBox="1"/>
          <p:nvPr/>
        </p:nvSpPr>
        <p:spPr>
          <a:xfrm>
            <a:off x="101275" y="4690625"/>
            <a:ext cx="25728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Demographic Analysis</a:t>
            </a:r>
            <a:endParaRPr b="1">
              <a:solidFill>
                <a:srgbClr val="FFFFFF"/>
              </a:solidFill>
              <a:latin typeface="Roboto"/>
              <a:ea typeface="Roboto"/>
              <a:cs typeface="Roboto"/>
              <a:sym typeface="Roboto"/>
            </a:endParaRPr>
          </a:p>
        </p:txBody>
      </p:sp>
      <p:sp>
        <p:nvSpPr>
          <p:cNvPr id="1277" name="Google Shape;1277;p78"/>
          <p:cNvSpPr/>
          <p:nvPr/>
        </p:nvSpPr>
        <p:spPr>
          <a:xfrm>
            <a:off x="2951288" y="20067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pic>
        <p:nvPicPr>
          <p:cNvPr id="1278" name="Google Shape;1278;p78"/>
          <p:cNvPicPr preferRelativeResize="0"/>
          <p:nvPr/>
        </p:nvPicPr>
        <p:blipFill>
          <a:blip r:embed="rId3">
            <a:alphaModFix/>
          </a:blip>
          <a:stretch>
            <a:fillRect/>
          </a:stretch>
        </p:blipFill>
        <p:spPr>
          <a:xfrm>
            <a:off x="2777125" y="3295500"/>
            <a:ext cx="918950" cy="1101350"/>
          </a:xfrm>
          <a:prstGeom prst="rect">
            <a:avLst/>
          </a:prstGeom>
          <a:noFill/>
          <a:ln>
            <a:noFill/>
          </a:ln>
          <a:effectLst>
            <a:outerShdw blurRad="57150" rotWithShape="0" algn="bl" dir="5400000" dist="19050">
              <a:srgbClr val="000000">
                <a:alpha val="50000"/>
              </a:srgbClr>
            </a:outerShdw>
          </a:effectLst>
        </p:spPr>
      </p:pic>
      <p:sp>
        <p:nvSpPr>
          <p:cNvPr id="1279" name="Google Shape;1279;p78"/>
          <p:cNvSpPr/>
          <p:nvPr/>
        </p:nvSpPr>
        <p:spPr>
          <a:xfrm>
            <a:off x="3374775" y="3029763"/>
            <a:ext cx="10137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branch</a:t>
            </a:r>
            <a:endParaRPr sz="1800">
              <a:solidFill>
                <a:srgbClr val="FF0000"/>
              </a:solidFill>
              <a:latin typeface="Inconsolata"/>
              <a:ea typeface="Inconsolata"/>
              <a:cs typeface="Inconsolata"/>
              <a:sym typeface="Inconsolata"/>
            </a:endParaRPr>
          </a:p>
        </p:txBody>
      </p:sp>
      <p:sp>
        <p:nvSpPr>
          <p:cNvPr id="1280" name="Google Shape;1280;p78"/>
          <p:cNvSpPr/>
          <p:nvPr/>
        </p:nvSpPr>
        <p:spPr>
          <a:xfrm>
            <a:off x="2948688" y="3756025"/>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cxnSp>
        <p:nvCxnSpPr>
          <p:cNvPr id="1281" name="Google Shape;1281;p78"/>
          <p:cNvCxnSpPr>
            <a:stCxn id="1277" idx="2"/>
            <a:endCxn id="1280" idx="0"/>
          </p:cNvCxnSpPr>
          <p:nvPr/>
        </p:nvCxnSpPr>
        <p:spPr>
          <a:xfrm flipH="1">
            <a:off x="3233888" y="2187050"/>
            <a:ext cx="2700" cy="1569000"/>
          </a:xfrm>
          <a:prstGeom prst="straightConnector1">
            <a:avLst/>
          </a:prstGeom>
          <a:noFill/>
          <a:ln cap="flat" cmpd="sng" w="38100">
            <a:solidFill>
              <a:schemeClr val="dk2"/>
            </a:solidFill>
            <a:prstDash val="solid"/>
            <a:round/>
            <a:headEnd len="med" w="med" type="none"/>
            <a:tailEnd len="med" w="med" type="none"/>
          </a:ln>
        </p:spPr>
      </p:cxnSp>
      <p:sp>
        <p:nvSpPr>
          <p:cNvPr id="1282" name="Google Shape;1282;p78"/>
          <p:cNvSpPr/>
          <p:nvPr/>
        </p:nvSpPr>
        <p:spPr>
          <a:xfrm>
            <a:off x="1806675" y="2803900"/>
            <a:ext cx="13701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Clone repo</a:t>
            </a:r>
            <a:endParaRPr sz="1800">
              <a:solidFill>
                <a:srgbClr val="FF0000"/>
              </a:solidFill>
              <a:latin typeface="Inconsolata"/>
              <a:ea typeface="Inconsolata"/>
              <a:cs typeface="Inconsolata"/>
              <a:sym typeface="Inconsolata"/>
            </a:endParaRPr>
          </a:p>
        </p:txBody>
      </p:sp>
      <p:cxnSp>
        <p:nvCxnSpPr>
          <p:cNvPr id="1283" name="Google Shape;1283;p78"/>
          <p:cNvCxnSpPr>
            <a:stCxn id="1280" idx="3"/>
            <a:endCxn id="1284" idx="1"/>
          </p:cNvCxnSpPr>
          <p:nvPr/>
        </p:nvCxnSpPr>
        <p:spPr>
          <a:xfrm>
            <a:off x="3519288" y="3846175"/>
            <a:ext cx="572400" cy="0"/>
          </a:xfrm>
          <a:prstGeom prst="straightConnector1">
            <a:avLst/>
          </a:prstGeom>
          <a:noFill/>
          <a:ln cap="flat" cmpd="sng" w="38100">
            <a:solidFill>
              <a:schemeClr val="dk2"/>
            </a:solidFill>
            <a:prstDash val="solid"/>
            <a:round/>
            <a:headEnd len="med" w="med" type="none"/>
            <a:tailEnd len="med" w="med" type="none"/>
          </a:ln>
        </p:spPr>
      </p:cxnSp>
      <p:pic>
        <p:nvPicPr>
          <p:cNvPr id="1285" name="Google Shape;1285;p78"/>
          <p:cNvPicPr preferRelativeResize="0"/>
          <p:nvPr/>
        </p:nvPicPr>
        <p:blipFill>
          <a:blip r:embed="rId3">
            <a:alphaModFix/>
          </a:blip>
          <a:stretch>
            <a:fillRect/>
          </a:stretch>
        </p:blipFill>
        <p:spPr>
          <a:xfrm>
            <a:off x="3986088" y="3310900"/>
            <a:ext cx="918950" cy="1101350"/>
          </a:xfrm>
          <a:prstGeom prst="rect">
            <a:avLst/>
          </a:prstGeom>
          <a:noFill/>
          <a:ln>
            <a:noFill/>
          </a:ln>
          <a:effectLst>
            <a:outerShdw blurRad="57150" rotWithShape="0" algn="bl" dir="5400000" dist="19050">
              <a:srgbClr val="000000">
                <a:alpha val="50000"/>
              </a:srgbClr>
            </a:outerShdw>
          </a:effectLst>
        </p:spPr>
      </p:pic>
      <p:sp>
        <p:nvSpPr>
          <p:cNvPr id="1286" name="Google Shape;1286;p78"/>
          <p:cNvSpPr/>
          <p:nvPr/>
        </p:nvSpPr>
        <p:spPr>
          <a:xfrm>
            <a:off x="4086100" y="3723075"/>
            <a:ext cx="13764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demographic_analysis</a:t>
            </a:r>
            <a:endParaRPr b="1" sz="1000">
              <a:latin typeface="Roboto"/>
              <a:ea typeface="Roboto"/>
              <a:cs typeface="Roboto"/>
              <a:sym typeface="Roboto"/>
            </a:endParaRPr>
          </a:p>
        </p:txBody>
      </p:sp>
      <p:cxnSp>
        <p:nvCxnSpPr>
          <p:cNvPr id="1287" name="Google Shape;1287;p78"/>
          <p:cNvCxnSpPr>
            <a:stCxn id="1277" idx="3"/>
          </p:cNvCxnSpPr>
          <p:nvPr/>
        </p:nvCxnSpPr>
        <p:spPr>
          <a:xfrm flipH="1" rot="10800000">
            <a:off x="3521888" y="2094800"/>
            <a:ext cx="1917600" cy="2100"/>
          </a:xfrm>
          <a:prstGeom prst="straightConnector1">
            <a:avLst/>
          </a:prstGeom>
          <a:noFill/>
          <a:ln cap="flat" cmpd="sng" w="38100">
            <a:solidFill>
              <a:schemeClr val="dk2"/>
            </a:solidFill>
            <a:prstDash val="solid"/>
            <a:round/>
            <a:headEnd len="med" w="med" type="none"/>
            <a:tailEnd len="med" w="med" type="none"/>
          </a:ln>
        </p:spPr>
      </p:cxnSp>
      <p:pic>
        <p:nvPicPr>
          <p:cNvPr id="1288" name="Google Shape;1288;p78"/>
          <p:cNvPicPr preferRelativeResize="0"/>
          <p:nvPr/>
        </p:nvPicPr>
        <p:blipFill>
          <a:blip r:embed="rId3">
            <a:alphaModFix/>
          </a:blip>
          <a:stretch>
            <a:fillRect/>
          </a:stretch>
        </p:blipFill>
        <p:spPr>
          <a:xfrm>
            <a:off x="5289125" y="1482100"/>
            <a:ext cx="918950" cy="1101350"/>
          </a:xfrm>
          <a:prstGeom prst="rect">
            <a:avLst/>
          </a:prstGeom>
          <a:noFill/>
          <a:ln>
            <a:noFill/>
          </a:ln>
          <a:effectLst>
            <a:outerShdw blurRad="57150" rotWithShape="0" algn="bl" dir="5400000" dist="19050">
              <a:srgbClr val="000000">
                <a:alpha val="50000"/>
              </a:srgbClr>
            </a:outerShdw>
          </a:effectLst>
        </p:spPr>
      </p:pic>
      <p:sp>
        <p:nvSpPr>
          <p:cNvPr id="1289" name="Google Shape;1289;p78"/>
          <p:cNvSpPr/>
          <p:nvPr/>
        </p:nvSpPr>
        <p:spPr>
          <a:xfrm>
            <a:off x="5465888" y="2006750"/>
            <a:ext cx="570600" cy="180300"/>
          </a:xfrm>
          <a:prstGeom prst="roundRect">
            <a:avLst>
              <a:gd fmla="val 16667" name="adj"/>
            </a:avLst>
          </a:prstGeom>
          <a:solidFill>
            <a:srgbClr val="FFFF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Main</a:t>
            </a:r>
            <a:endParaRPr b="1" sz="1000">
              <a:latin typeface="Roboto"/>
              <a:ea typeface="Roboto"/>
              <a:cs typeface="Roboto"/>
              <a:sym typeface="Roboto"/>
            </a:endParaRPr>
          </a:p>
        </p:txBody>
      </p:sp>
      <p:sp>
        <p:nvSpPr>
          <p:cNvPr id="1290" name="Google Shape;1290;p78"/>
          <p:cNvSpPr txBox="1"/>
          <p:nvPr/>
        </p:nvSpPr>
        <p:spPr>
          <a:xfrm>
            <a:off x="4803525" y="4064875"/>
            <a:ext cx="40374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Merge</a:t>
            </a:r>
            <a:r>
              <a:rPr lang="en" sz="1500">
                <a:solidFill>
                  <a:srgbClr val="000000"/>
                </a:solidFill>
                <a:latin typeface="Roboto"/>
                <a:ea typeface="Roboto"/>
                <a:cs typeface="Roboto"/>
                <a:sym typeface="Roboto"/>
              </a:rPr>
              <a:t> your </a:t>
            </a:r>
            <a:r>
              <a:rPr lang="en" sz="1500">
                <a:latin typeface="Roboto"/>
                <a:ea typeface="Roboto"/>
                <a:cs typeface="Roboto"/>
                <a:sym typeface="Roboto"/>
              </a:rPr>
              <a:t>branch</a:t>
            </a:r>
            <a:r>
              <a:rPr lang="en" sz="1500">
                <a:solidFill>
                  <a:srgbClr val="000000"/>
                </a:solidFill>
                <a:latin typeface="Roboto"/>
                <a:ea typeface="Roboto"/>
                <a:cs typeface="Roboto"/>
                <a:sym typeface="Roboto"/>
              </a:rPr>
              <a:t> into the </a:t>
            </a:r>
            <a:r>
              <a:rPr lang="en" sz="1500">
                <a:solidFill>
                  <a:schemeClr val="lt1"/>
                </a:solidFill>
                <a:highlight>
                  <a:schemeClr val="dk1"/>
                </a:highlight>
                <a:latin typeface="Inconsolata"/>
                <a:ea typeface="Inconsolata"/>
                <a:cs typeface="Inconsolata"/>
                <a:sym typeface="Inconsolata"/>
              </a:rPr>
              <a:t>main</a:t>
            </a:r>
            <a:r>
              <a:rPr lang="en" sz="1500">
                <a:solidFill>
                  <a:srgbClr val="000000"/>
                </a:solidFill>
                <a:latin typeface="Roboto"/>
                <a:ea typeface="Roboto"/>
                <a:cs typeface="Roboto"/>
                <a:sym typeface="Roboto"/>
              </a:rPr>
              <a:t> repository.</a:t>
            </a:r>
            <a:endParaRPr sz="1500">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1291" name="Google Shape;1291;p78"/>
          <p:cNvSpPr/>
          <p:nvPr/>
        </p:nvSpPr>
        <p:spPr>
          <a:xfrm>
            <a:off x="5899475" y="2897850"/>
            <a:ext cx="1376400" cy="319800"/>
          </a:xfrm>
          <a:prstGeom prst="roundRect">
            <a:avLst>
              <a:gd fmla="val 16667" name="adj"/>
            </a:avLst>
          </a:prstGeom>
          <a:solidFill>
            <a:srgbClr val="FFFFFF"/>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merge</a:t>
            </a:r>
            <a:endParaRPr sz="1800">
              <a:solidFill>
                <a:srgbClr val="FF0000"/>
              </a:solidFill>
              <a:latin typeface="Inconsolata"/>
              <a:ea typeface="Inconsolata"/>
              <a:cs typeface="Inconsolata"/>
              <a:sym typeface="Inconsolata"/>
            </a:endParaRPr>
          </a:p>
        </p:txBody>
      </p:sp>
      <p:cxnSp>
        <p:nvCxnSpPr>
          <p:cNvPr id="1292" name="Google Shape;1292;p78"/>
          <p:cNvCxnSpPr>
            <a:stCxn id="1286" idx="3"/>
            <a:endCxn id="1289" idx="2"/>
          </p:cNvCxnSpPr>
          <p:nvPr/>
        </p:nvCxnSpPr>
        <p:spPr>
          <a:xfrm flipH="1" rot="10800000">
            <a:off x="5462500" y="2186925"/>
            <a:ext cx="288600" cy="1626300"/>
          </a:xfrm>
          <a:prstGeom prst="bentConnector2">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Git Merging</a:t>
            </a:r>
            <a:endParaRPr/>
          </a:p>
        </p:txBody>
      </p:sp>
      <p:sp>
        <p:nvSpPr>
          <p:cNvPr id="1298" name="Google Shape;129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a:t>
            </a:r>
            <a:r>
              <a:rPr lang="en"/>
              <a:t>erging two branches adds the content from the changed branch |to the branch it is based on.</a:t>
            </a:r>
            <a:endParaRPr/>
          </a:p>
        </p:txBody>
      </p:sp>
      <p:sp>
        <p:nvSpPr>
          <p:cNvPr id="1299" name="Google Shape;129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0" name="Google Shape;1300;p79"/>
          <p:cNvSpPr/>
          <p:nvPr/>
        </p:nvSpPr>
        <p:spPr>
          <a:xfrm>
            <a:off x="4534400" y="3166875"/>
            <a:ext cx="1911000" cy="13077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9"/>
          <p:cNvSpPr/>
          <p:nvPr/>
        </p:nvSpPr>
        <p:spPr>
          <a:xfrm>
            <a:off x="6518175" y="3168825"/>
            <a:ext cx="1915200" cy="13038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9"/>
          <p:cNvSpPr/>
          <p:nvPr/>
        </p:nvSpPr>
        <p:spPr>
          <a:xfrm>
            <a:off x="2546425" y="3166875"/>
            <a:ext cx="1915200" cy="13038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9"/>
          <p:cNvSpPr/>
          <p:nvPr/>
        </p:nvSpPr>
        <p:spPr>
          <a:xfrm>
            <a:off x="558450" y="3166875"/>
            <a:ext cx="1915200" cy="13038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4" name="Google Shape;1304;p79"/>
          <p:cNvPicPr preferRelativeResize="0"/>
          <p:nvPr/>
        </p:nvPicPr>
        <p:blipFill>
          <a:blip r:embed="rId3">
            <a:alphaModFix/>
          </a:blip>
          <a:stretch>
            <a:fillRect/>
          </a:stretch>
        </p:blipFill>
        <p:spPr>
          <a:xfrm>
            <a:off x="7484943" y="1798320"/>
            <a:ext cx="826413" cy="896112"/>
          </a:xfrm>
          <a:prstGeom prst="rect">
            <a:avLst/>
          </a:prstGeom>
          <a:noFill/>
          <a:ln>
            <a:noFill/>
          </a:ln>
        </p:spPr>
      </p:pic>
      <p:pic>
        <p:nvPicPr>
          <p:cNvPr id="1305" name="Google Shape;1305;p79"/>
          <p:cNvPicPr preferRelativeResize="0"/>
          <p:nvPr/>
        </p:nvPicPr>
        <p:blipFill rotWithShape="1">
          <a:blip r:embed="rId4">
            <a:alphaModFix/>
          </a:blip>
          <a:srcRect b="99" l="0" r="0" t="109"/>
          <a:stretch/>
        </p:blipFill>
        <p:spPr>
          <a:xfrm>
            <a:off x="4312516" y="1274000"/>
            <a:ext cx="2194561" cy="1722730"/>
          </a:xfrm>
          <a:prstGeom prst="rect">
            <a:avLst/>
          </a:prstGeom>
          <a:noFill/>
          <a:ln>
            <a:noFill/>
          </a:ln>
        </p:spPr>
      </p:pic>
      <p:sp>
        <p:nvSpPr>
          <p:cNvPr id="1306" name="Google Shape;1306;p79"/>
          <p:cNvSpPr/>
          <p:nvPr/>
        </p:nvSpPr>
        <p:spPr>
          <a:xfrm flipH="1">
            <a:off x="470143" y="2761545"/>
            <a:ext cx="2142600" cy="167400"/>
          </a:xfrm>
          <a:prstGeom prst="parallelogram">
            <a:avLst>
              <a:gd fmla="val 96952"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07" name="Google Shape;1307;p79"/>
          <p:cNvSpPr/>
          <p:nvPr/>
        </p:nvSpPr>
        <p:spPr>
          <a:xfrm>
            <a:off x="470430" y="2941162"/>
            <a:ext cx="2142600" cy="167400"/>
          </a:xfrm>
          <a:prstGeom prst="parallelogram">
            <a:avLst>
              <a:gd fmla="val 96952" name="adj"/>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8" name="Google Shape;1308;p79"/>
          <p:cNvCxnSpPr/>
          <p:nvPr/>
        </p:nvCxnSpPr>
        <p:spPr>
          <a:xfrm>
            <a:off x="2112264" y="2437262"/>
            <a:ext cx="491700" cy="491700"/>
          </a:xfrm>
          <a:prstGeom prst="straightConnector1">
            <a:avLst/>
          </a:prstGeom>
          <a:noFill/>
          <a:ln cap="flat" cmpd="sng" w="9525">
            <a:solidFill>
              <a:srgbClr val="000000"/>
            </a:solidFill>
            <a:prstDash val="solid"/>
            <a:round/>
            <a:headEnd len="sm" w="sm" type="none"/>
            <a:tailEnd len="sm" w="sm" type="none"/>
          </a:ln>
        </p:spPr>
      </p:cxnSp>
      <p:sp>
        <p:nvSpPr>
          <p:cNvPr id="1309" name="Google Shape;1309;p79"/>
          <p:cNvSpPr/>
          <p:nvPr/>
        </p:nvSpPr>
        <p:spPr>
          <a:xfrm>
            <a:off x="1996440" y="2377440"/>
            <a:ext cx="183000" cy="183000"/>
          </a:xfrm>
          <a:prstGeom prst="ellipse">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900">
                <a:solidFill>
                  <a:srgbClr val="FFFFFF"/>
                </a:solidFill>
              </a:rPr>
              <a:t>1</a:t>
            </a:r>
            <a:endParaRPr sz="900">
              <a:solidFill>
                <a:srgbClr val="FFFFFF"/>
              </a:solidFill>
            </a:endParaRPr>
          </a:p>
        </p:txBody>
      </p:sp>
      <p:sp>
        <p:nvSpPr>
          <p:cNvPr id="1310" name="Google Shape;1310;p79"/>
          <p:cNvSpPr/>
          <p:nvPr/>
        </p:nvSpPr>
        <p:spPr>
          <a:xfrm flipH="1">
            <a:off x="2465620" y="2761545"/>
            <a:ext cx="2142600" cy="167400"/>
          </a:xfrm>
          <a:prstGeom prst="parallelogram">
            <a:avLst>
              <a:gd fmla="val 96952"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1" name="Google Shape;1311;p79"/>
          <p:cNvSpPr/>
          <p:nvPr/>
        </p:nvSpPr>
        <p:spPr>
          <a:xfrm>
            <a:off x="2465908" y="2941162"/>
            <a:ext cx="2142600" cy="167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2" name="Google Shape;1312;p79"/>
          <p:cNvCxnSpPr/>
          <p:nvPr/>
        </p:nvCxnSpPr>
        <p:spPr>
          <a:xfrm>
            <a:off x="4096512" y="2420112"/>
            <a:ext cx="491700" cy="491700"/>
          </a:xfrm>
          <a:prstGeom prst="straightConnector1">
            <a:avLst/>
          </a:prstGeom>
          <a:noFill/>
          <a:ln cap="flat" cmpd="sng" w="9525">
            <a:solidFill>
              <a:srgbClr val="000000"/>
            </a:solidFill>
            <a:prstDash val="solid"/>
            <a:round/>
            <a:headEnd len="sm" w="sm" type="none"/>
            <a:tailEnd len="sm" w="sm" type="none"/>
          </a:ln>
        </p:spPr>
      </p:cxnSp>
      <p:sp>
        <p:nvSpPr>
          <p:cNvPr id="1313" name="Google Shape;1313;p79"/>
          <p:cNvSpPr/>
          <p:nvPr/>
        </p:nvSpPr>
        <p:spPr>
          <a:xfrm>
            <a:off x="4031750" y="2377440"/>
            <a:ext cx="183000" cy="183000"/>
          </a:xfrm>
          <a:prstGeom prst="ellipse">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900">
                <a:solidFill>
                  <a:srgbClr val="FFFFFF"/>
                </a:solidFill>
              </a:rPr>
              <a:t>2</a:t>
            </a:r>
            <a:endParaRPr sz="900">
              <a:solidFill>
                <a:srgbClr val="FFFFFF"/>
              </a:solidFill>
            </a:endParaRPr>
          </a:p>
        </p:txBody>
      </p:sp>
      <p:sp>
        <p:nvSpPr>
          <p:cNvPr id="1314" name="Google Shape;1314;p79"/>
          <p:cNvSpPr txBox="1"/>
          <p:nvPr/>
        </p:nvSpPr>
        <p:spPr>
          <a:xfrm>
            <a:off x="2590400" y="3166875"/>
            <a:ext cx="1789200" cy="839700"/>
          </a:xfrm>
          <a:prstGeom prst="rect">
            <a:avLst/>
          </a:prstGeom>
          <a:noFill/>
          <a:ln>
            <a:noFill/>
          </a:ln>
        </p:spPr>
        <p:txBody>
          <a:bodyPr anchorCtr="0" anchor="t" bIns="0" lIns="182875" spcFirstLastPara="1" rIns="91425" wrap="square" tIns="91425">
            <a:noAutofit/>
          </a:bodyPr>
          <a:lstStyle/>
          <a:p>
            <a:pPr indent="0" lvl="0" marL="0" rtl="0" algn="l">
              <a:lnSpc>
                <a:spcPct val="115000"/>
              </a:lnSpc>
              <a:spcBef>
                <a:spcPts val="0"/>
              </a:spcBef>
              <a:spcAft>
                <a:spcPts val="0"/>
              </a:spcAft>
              <a:buNone/>
            </a:pPr>
            <a:r>
              <a:rPr b="1" lang="en" sz="1000">
                <a:solidFill>
                  <a:srgbClr val="000000"/>
                </a:solidFill>
                <a:latin typeface="Roboto"/>
                <a:ea typeface="Roboto"/>
                <a:cs typeface="Roboto"/>
                <a:sym typeface="Roboto"/>
              </a:rPr>
              <a:t>Open a Pull Request: </a:t>
            </a:r>
            <a:endParaRPr b="1" sz="1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000000"/>
                </a:solidFill>
                <a:latin typeface="Roboto"/>
                <a:ea typeface="Roboto"/>
                <a:cs typeface="Roboto"/>
                <a:sym typeface="Roboto"/>
              </a:rPr>
              <a:t>A pull request is essentially a request to merge code from one branch into another branch on GitHub. </a:t>
            </a:r>
            <a:endParaRPr sz="1000">
              <a:solidFill>
                <a:srgbClr val="000000"/>
              </a:solidFill>
              <a:latin typeface="Roboto"/>
              <a:ea typeface="Roboto"/>
              <a:cs typeface="Roboto"/>
              <a:sym typeface="Roboto"/>
            </a:endParaRPr>
          </a:p>
          <a:p>
            <a:pPr indent="0" lvl="0" marL="0" rtl="0" algn="l">
              <a:spcBef>
                <a:spcPts val="0"/>
              </a:spcBef>
              <a:spcAft>
                <a:spcPts val="0"/>
              </a:spcAft>
              <a:buNone/>
            </a:pPr>
            <a:r>
              <a:t/>
            </a:r>
            <a:endParaRPr sz="1000">
              <a:solidFill>
                <a:srgbClr val="000000"/>
              </a:solidFill>
              <a:latin typeface="Roboto"/>
              <a:ea typeface="Roboto"/>
              <a:cs typeface="Roboto"/>
              <a:sym typeface="Roboto"/>
            </a:endParaRPr>
          </a:p>
          <a:p>
            <a:pPr indent="0" lvl="0" marL="0" rtl="0" algn="l">
              <a:spcBef>
                <a:spcPts val="1600"/>
              </a:spcBef>
              <a:spcAft>
                <a:spcPts val="1600"/>
              </a:spcAft>
              <a:buNone/>
            </a:pPr>
            <a:r>
              <a:t/>
            </a:r>
            <a:endParaRPr b="1" sz="800">
              <a:latin typeface="Roboto"/>
              <a:ea typeface="Roboto"/>
              <a:cs typeface="Roboto"/>
              <a:sym typeface="Roboto"/>
            </a:endParaRPr>
          </a:p>
        </p:txBody>
      </p:sp>
      <p:sp>
        <p:nvSpPr>
          <p:cNvPr id="1315" name="Google Shape;1315;p79"/>
          <p:cNvSpPr txBox="1"/>
          <p:nvPr/>
        </p:nvSpPr>
        <p:spPr>
          <a:xfrm>
            <a:off x="558450" y="3170200"/>
            <a:ext cx="1852200" cy="839700"/>
          </a:xfrm>
          <a:prstGeom prst="rect">
            <a:avLst/>
          </a:prstGeom>
          <a:noFill/>
          <a:ln>
            <a:noFill/>
          </a:ln>
        </p:spPr>
        <p:txBody>
          <a:bodyPr anchorCtr="0" anchor="t" bIns="0" lIns="182875" spcFirstLastPara="1" rIns="91425" wrap="square" tIns="91425">
            <a:noAutofit/>
          </a:bodyPr>
          <a:lstStyle/>
          <a:p>
            <a:pPr indent="0" lvl="0" marL="0" rtl="0" algn="l">
              <a:lnSpc>
                <a:spcPct val="115000"/>
              </a:lnSpc>
              <a:spcBef>
                <a:spcPts val="0"/>
              </a:spcBef>
              <a:spcAft>
                <a:spcPts val="0"/>
              </a:spcAft>
              <a:buNone/>
            </a:pPr>
            <a:r>
              <a:rPr b="1" lang="en" sz="1000">
                <a:solidFill>
                  <a:srgbClr val="000000"/>
                </a:solidFill>
                <a:latin typeface="Roboto"/>
                <a:ea typeface="Roboto"/>
                <a:cs typeface="Roboto"/>
                <a:sym typeface="Roboto"/>
              </a:rPr>
              <a:t>Create a Branch: </a:t>
            </a:r>
            <a:endParaRPr b="1" sz="1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000000"/>
                </a:solidFill>
                <a:latin typeface="Roboto"/>
                <a:ea typeface="Roboto"/>
                <a:cs typeface="Roboto"/>
                <a:sym typeface="Roboto"/>
              </a:rPr>
              <a:t>Push up the </a:t>
            </a:r>
            <a:r>
              <a:rPr i="1" lang="en" sz="1000">
                <a:solidFill>
                  <a:srgbClr val="000000"/>
                </a:solidFill>
                <a:latin typeface="Roboto"/>
                <a:ea typeface="Roboto"/>
                <a:cs typeface="Roboto"/>
                <a:sym typeface="Roboto"/>
              </a:rPr>
              <a:t>add-style-css</a:t>
            </a:r>
            <a:r>
              <a:rPr lang="en" sz="1000">
                <a:solidFill>
                  <a:srgbClr val="000000"/>
                </a:solidFill>
                <a:latin typeface="Roboto"/>
                <a:ea typeface="Roboto"/>
                <a:cs typeface="Roboto"/>
                <a:sym typeface="Roboto"/>
              </a:rPr>
              <a:t> branch to your remote GitHub repo. It should have created a remote branch with the same name.</a:t>
            </a:r>
            <a:endParaRPr b="1" sz="800">
              <a:latin typeface="Roboto"/>
              <a:ea typeface="Roboto"/>
              <a:cs typeface="Roboto"/>
              <a:sym typeface="Roboto"/>
            </a:endParaRPr>
          </a:p>
        </p:txBody>
      </p:sp>
      <p:sp>
        <p:nvSpPr>
          <p:cNvPr id="1316" name="Google Shape;1316;p79"/>
          <p:cNvSpPr/>
          <p:nvPr/>
        </p:nvSpPr>
        <p:spPr>
          <a:xfrm flipH="1">
            <a:off x="4464480" y="2760715"/>
            <a:ext cx="2142600" cy="167400"/>
          </a:xfrm>
          <a:prstGeom prst="parallelogram">
            <a:avLst>
              <a:gd fmla="val 96952"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17" name="Google Shape;1317;p79"/>
          <p:cNvSpPr/>
          <p:nvPr/>
        </p:nvSpPr>
        <p:spPr>
          <a:xfrm>
            <a:off x="4464767" y="2940331"/>
            <a:ext cx="2142600" cy="167400"/>
          </a:xfrm>
          <a:prstGeom prst="parallelogram">
            <a:avLst>
              <a:gd fmla="val 96952" name="adj"/>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8" name="Google Shape;1318;p79"/>
          <p:cNvCxnSpPr/>
          <p:nvPr/>
        </p:nvCxnSpPr>
        <p:spPr>
          <a:xfrm>
            <a:off x="6097497" y="2420562"/>
            <a:ext cx="491700" cy="491700"/>
          </a:xfrm>
          <a:prstGeom prst="straightConnector1">
            <a:avLst/>
          </a:prstGeom>
          <a:noFill/>
          <a:ln cap="flat" cmpd="sng" w="9525">
            <a:solidFill>
              <a:srgbClr val="000000"/>
            </a:solidFill>
            <a:prstDash val="solid"/>
            <a:round/>
            <a:headEnd len="sm" w="sm" type="none"/>
            <a:tailEnd len="sm" w="sm" type="none"/>
          </a:ln>
        </p:spPr>
      </p:cxnSp>
      <p:sp>
        <p:nvSpPr>
          <p:cNvPr id="1319" name="Google Shape;1319;p79"/>
          <p:cNvSpPr/>
          <p:nvPr/>
        </p:nvSpPr>
        <p:spPr>
          <a:xfrm>
            <a:off x="6028350" y="2377440"/>
            <a:ext cx="183000" cy="183000"/>
          </a:xfrm>
          <a:prstGeom prst="ellipse">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900">
                <a:solidFill>
                  <a:srgbClr val="FFFFFF"/>
                </a:solidFill>
              </a:rPr>
              <a:t>3</a:t>
            </a:r>
            <a:endParaRPr sz="900">
              <a:solidFill>
                <a:srgbClr val="FFFFFF"/>
              </a:solidFill>
            </a:endParaRPr>
          </a:p>
        </p:txBody>
      </p:sp>
      <p:sp>
        <p:nvSpPr>
          <p:cNvPr id="1320" name="Google Shape;1320;p79"/>
          <p:cNvSpPr txBox="1"/>
          <p:nvPr/>
        </p:nvSpPr>
        <p:spPr>
          <a:xfrm>
            <a:off x="4534400" y="3166875"/>
            <a:ext cx="1750800" cy="839700"/>
          </a:xfrm>
          <a:prstGeom prst="rect">
            <a:avLst/>
          </a:prstGeom>
          <a:noFill/>
          <a:ln>
            <a:noFill/>
          </a:ln>
        </p:spPr>
        <p:txBody>
          <a:bodyPr anchorCtr="0" anchor="t" bIns="0" lIns="182875" spcFirstLastPara="1" rIns="91425" wrap="square" tIns="91425">
            <a:noAutofit/>
          </a:bodyPr>
          <a:lstStyle/>
          <a:p>
            <a:pPr indent="0" lvl="0" marL="0" rtl="0" algn="l">
              <a:lnSpc>
                <a:spcPct val="115000"/>
              </a:lnSpc>
              <a:spcBef>
                <a:spcPts val="0"/>
              </a:spcBef>
              <a:spcAft>
                <a:spcPts val="0"/>
              </a:spcAft>
              <a:buNone/>
            </a:pPr>
            <a:r>
              <a:rPr b="1" lang="en" sz="1000">
                <a:solidFill>
                  <a:srgbClr val="000000"/>
                </a:solidFill>
                <a:latin typeface="Roboto"/>
                <a:ea typeface="Roboto"/>
                <a:cs typeface="Roboto"/>
                <a:sym typeface="Roboto"/>
              </a:rPr>
              <a:t>Discuss and Review: </a:t>
            </a:r>
            <a:endParaRPr b="1" sz="1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000000"/>
                </a:solidFill>
                <a:latin typeface="Roboto"/>
                <a:ea typeface="Roboto"/>
                <a:cs typeface="Roboto"/>
                <a:sym typeface="Roboto"/>
              </a:rPr>
              <a:t>This helps catch any mistakes you might have made and helps teammates understand the work you’ve done.</a:t>
            </a:r>
            <a:endParaRPr sz="1000">
              <a:solidFill>
                <a:srgbClr val="000000"/>
              </a:solidFill>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cxnSp>
        <p:nvCxnSpPr>
          <p:cNvPr id="1321" name="Google Shape;1321;p79"/>
          <p:cNvCxnSpPr/>
          <p:nvPr/>
        </p:nvCxnSpPr>
        <p:spPr>
          <a:xfrm>
            <a:off x="8092440" y="2420112"/>
            <a:ext cx="491700" cy="491700"/>
          </a:xfrm>
          <a:prstGeom prst="straightConnector1">
            <a:avLst/>
          </a:prstGeom>
          <a:noFill/>
          <a:ln cap="flat" cmpd="sng" w="9525">
            <a:solidFill>
              <a:srgbClr val="000000"/>
            </a:solidFill>
            <a:prstDash val="solid"/>
            <a:round/>
            <a:headEnd len="sm" w="sm" type="none"/>
            <a:tailEnd len="sm" w="sm" type="none"/>
          </a:ln>
        </p:spPr>
      </p:cxnSp>
      <p:sp>
        <p:nvSpPr>
          <p:cNvPr id="1322" name="Google Shape;1322;p79"/>
          <p:cNvSpPr/>
          <p:nvPr/>
        </p:nvSpPr>
        <p:spPr>
          <a:xfrm flipH="1">
            <a:off x="6464995" y="2760702"/>
            <a:ext cx="2142600" cy="167400"/>
          </a:xfrm>
          <a:prstGeom prst="parallelogram">
            <a:avLst>
              <a:gd fmla="val 96952"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23" name="Google Shape;1323;p79"/>
          <p:cNvSpPr/>
          <p:nvPr/>
        </p:nvSpPr>
        <p:spPr>
          <a:xfrm>
            <a:off x="6465283" y="2940318"/>
            <a:ext cx="2142600" cy="167400"/>
          </a:xfrm>
          <a:prstGeom prst="parallelogram">
            <a:avLst>
              <a:gd fmla="val 96952"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9"/>
          <p:cNvSpPr/>
          <p:nvPr/>
        </p:nvSpPr>
        <p:spPr>
          <a:xfrm>
            <a:off x="8024950" y="2377440"/>
            <a:ext cx="183000" cy="183000"/>
          </a:xfrm>
          <a:prstGeom prst="ellipse">
            <a:avLst/>
          </a:prstGeom>
          <a:solidFill>
            <a:srgbClr val="0000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900">
                <a:solidFill>
                  <a:srgbClr val="FFFFFF"/>
                </a:solidFill>
              </a:rPr>
              <a:t>4</a:t>
            </a:r>
            <a:endParaRPr sz="900">
              <a:solidFill>
                <a:srgbClr val="FFFFFF"/>
              </a:solidFill>
            </a:endParaRPr>
          </a:p>
        </p:txBody>
      </p:sp>
      <p:sp>
        <p:nvSpPr>
          <p:cNvPr id="1325" name="Google Shape;1325;p79"/>
          <p:cNvSpPr txBox="1"/>
          <p:nvPr/>
        </p:nvSpPr>
        <p:spPr>
          <a:xfrm>
            <a:off x="6541050" y="3170200"/>
            <a:ext cx="1770300" cy="839700"/>
          </a:xfrm>
          <a:prstGeom prst="rect">
            <a:avLst/>
          </a:prstGeom>
          <a:noFill/>
          <a:ln>
            <a:noFill/>
          </a:ln>
        </p:spPr>
        <p:txBody>
          <a:bodyPr anchorCtr="0" anchor="t" bIns="0" lIns="182875" spcFirstLastPara="1" rIns="91425" wrap="square" tIns="91425">
            <a:noAutofit/>
          </a:bodyPr>
          <a:lstStyle/>
          <a:p>
            <a:pPr indent="0" lvl="0" marL="0" rtl="0" algn="l">
              <a:lnSpc>
                <a:spcPct val="115000"/>
              </a:lnSpc>
              <a:spcBef>
                <a:spcPts val="0"/>
              </a:spcBef>
              <a:spcAft>
                <a:spcPts val="0"/>
              </a:spcAft>
              <a:buNone/>
            </a:pPr>
            <a:r>
              <a:rPr b="1" lang="en" sz="1000">
                <a:solidFill>
                  <a:srgbClr val="000000"/>
                </a:solidFill>
                <a:latin typeface="Roboto"/>
                <a:ea typeface="Roboto"/>
                <a:cs typeface="Roboto"/>
                <a:sym typeface="Roboto"/>
              </a:rPr>
              <a:t>Merge and Deploy:</a:t>
            </a:r>
            <a:endParaRPr b="1" sz="10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000">
                <a:solidFill>
                  <a:srgbClr val="000000"/>
                </a:solidFill>
                <a:latin typeface="Roboto"/>
                <a:ea typeface="Roboto"/>
                <a:cs typeface="Roboto"/>
                <a:sym typeface="Roboto"/>
              </a:rPr>
              <a:t>Merge changes into the main branch and deploy the code. </a:t>
            </a:r>
            <a:endParaRPr sz="1000">
              <a:solidFill>
                <a:srgbClr val="000000"/>
              </a:solidFill>
              <a:latin typeface="Roboto"/>
              <a:ea typeface="Roboto"/>
              <a:cs typeface="Roboto"/>
              <a:sym typeface="Roboto"/>
            </a:endParaRPr>
          </a:p>
        </p:txBody>
      </p:sp>
      <p:pic>
        <p:nvPicPr>
          <p:cNvPr id="1326" name="Google Shape;1326;p79"/>
          <p:cNvPicPr preferRelativeResize="0"/>
          <p:nvPr/>
        </p:nvPicPr>
        <p:blipFill>
          <a:blip r:embed="rId5">
            <a:alphaModFix/>
          </a:blip>
          <a:stretch>
            <a:fillRect/>
          </a:stretch>
        </p:blipFill>
        <p:spPr>
          <a:xfrm>
            <a:off x="1407810" y="1769413"/>
            <a:ext cx="640081" cy="984124"/>
          </a:xfrm>
          <a:prstGeom prst="rect">
            <a:avLst/>
          </a:prstGeom>
          <a:noFill/>
          <a:ln>
            <a:noFill/>
          </a:ln>
        </p:spPr>
      </p:pic>
      <p:pic>
        <p:nvPicPr>
          <p:cNvPr id="1327" name="Google Shape;1327;p79"/>
          <p:cNvPicPr preferRelativeResize="0"/>
          <p:nvPr/>
        </p:nvPicPr>
        <p:blipFill>
          <a:blip r:embed="rId6">
            <a:alphaModFix/>
          </a:blip>
          <a:stretch>
            <a:fillRect/>
          </a:stretch>
        </p:blipFill>
        <p:spPr>
          <a:xfrm>
            <a:off x="3171160" y="2005638"/>
            <a:ext cx="731521" cy="7437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0"/>
          <p:cNvSpPr txBox="1"/>
          <p:nvPr>
            <p:ph type="title"/>
          </p:nvPr>
        </p:nvSpPr>
        <p:spPr>
          <a:xfrm>
            <a:off x="274325" y="27742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GitHub Activities</a:t>
            </a:r>
            <a:endParaRPr/>
          </a:p>
        </p:txBody>
      </p:sp>
      <p:sp>
        <p:nvSpPr>
          <p:cNvPr id="1333" name="Google Shape;1333;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34" name="Google Shape;1334;p80"/>
          <p:cNvPicPr preferRelativeResize="0"/>
          <p:nvPr/>
        </p:nvPicPr>
        <p:blipFill>
          <a:blip r:embed="rId3">
            <a:alphaModFix/>
          </a:blip>
          <a:stretch>
            <a:fillRect/>
          </a:stretch>
        </p:blipFill>
        <p:spPr>
          <a:xfrm>
            <a:off x="3940425" y="1511125"/>
            <a:ext cx="1263150" cy="126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81"/>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Create a Project Repository</a:t>
            </a:r>
            <a:endParaRPr/>
          </a:p>
        </p:txBody>
      </p:sp>
      <p:sp>
        <p:nvSpPr>
          <p:cNvPr id="1340" name="Google Shape;134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1" name="Google Shape;1341;p81"/>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345" name="Shape 1345"/>
        <p:cNvGrpSpPr/>
        <p:nvPr/>
      </p:nvGrpSpPr>
      <p:grpSpPr>
        <a:xfrm>
          <a:off x="0" y="0"/>
          <a:ext cx="0" cy="0"/>
          <a:chOff x="0" y="0"/>
          <a:chExt cx="0" cy="0"/>
        </a:xfrm>
      </p:grpSpPr>
      <p:sp>
        <p:nvSpPr>
          <p:cNvPr id="1346" name="Google Shape;1346;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7" name="Google Shape;1347;p8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Create a Project Repository</a:t>
            </a:r>
            <a:endParaRPr/>
          </a:p>
        </p:txBody>
      </p:sp>
      <p:sp>
        <p:nvSpPr>
          <p:cNvPr id="1348" name="Google Shape;1348;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Go to </a:t>
            </a:r>
            <a:r>
              <a:rPr lang="en" u="sng">
                <a:solidFill>
                  <a:srgbClr val="0000FF"/>
                </a:solidFill>
                <a:hlinkClick r:id="rId3">
                  <a:extLst>
                    <a:ext uri="{A12FA001-AC4F-418D-AE19-62706E023703}">
                      <ahyp:hlinkClr val="tx"/>
                    </a:ext>
                  </a:extLst>
                </a:hlinkClick>
              </a:rPr>
              <a:t>GitHub</a:t>
            </a:r>
            <a:r>
              <a:rPr lang="en"/>
              <a:t>, then click the </a:t>
            </a:r>
            <a:r>
              <a:rPr b="1" lang="en"/>
              <a:t>+</a:t>
            </a:r>
            <a:r>
              <a:rPr lang="en"/>
              <a:t> in the top-right corner to create a new repository.</a:t>
            </a:r>
            <a:endParaRPr/>
          </a:p>
        </p:txBody>
      </p:sp>
      <p:pic>
        <p:nvPicPr>
          <p:cNvPr id="1349" name="Google Shape;1349;p82"/>
          <p:cNvPicPr preferRelativeResize="0"/>
          <p:nvPr/>
        </p:nvPicPr>
        <p:blipFill>
          <a:blip r:embed="rId4">
            <a:alphaModFix/>
          </a:blip>
          <a:stretch>
            <a:fillRect/>
          </a:stretch>
        </p:blipFill>
        <p:spPr>
          <a:xfrm>
            <a:off x="321450" y="1854675"/>
            <a:ext cx="8501099" cy="130200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1350" name="Google Shape;1350;p82"/>
          <p:cNvSpPr/>
          <p:nvPr/>
        </p:nvSpPr>
        <p:spPr>
          <a:xfrm rot="5400000">
            <a:off x="7179425" y="1355700"/>
            <a:ext cx="7257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354" name="Shape 1354"/>
        <p:cNvGrpSpPr/>
        <p:nvPr/>
      </p:nvGrpSpPr>
      <p:grpSpPr>
        <a:xfrm>
          <a:off x="0" y="0"/>
          <a:ext cx="0" cy="0"/>
          <a:chOff x="0" y="0"/>
          <a:chExt cx="0" cy="0"/>
        </a:xfrm>
      </p:grpSpPr>
      <p:pic>
        <p:nvPicPr>
          <p:cNvPr id="1355" name="Google Shape;1355;p83"/>
          <p:cNvPicPr preferRelativeResize="0"/>
          <p:nvPr/>
        </p:nvPicPr>
        <p:blipFill>
          <a:blip r:embed="rId3">
            <a:alphaModFix/>
          </a:blip>
          <a:stretch>
            <a:fillRect/>
          </a:stretch>
        </p:blipFill>
        <p:spPr>
          <a:xfrm>
            <a:off x="4036499" y="799727"/>
            <a:ext cx="4789849" cy="4003050"/>
          </a:xfrm>
          <a:prstGeom prst="rect">
            <a:avLst/>
          </a:prstGeom>
          <a:no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pic>
      <p:sp>
        <p:nvSpPr>
          <p:cNvPr id="1356" name="Google Shape;135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7" name="Google Shape;1357;p8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Create a Project Repository</a:t>
            </a:r>
            <a:endParaRPr/>
          </a:p>
        </p:txBody>
      </p:sp>
      <p:sp>
        <p:nvSpPr>
          <p:cNvPr id="1358" name="Google Shape;1358;p83"/>
          <p:cNvSpPr txBox="1"/>
          <p:nvPr>
            <p:ph idx="1" type="subTitle"/>
          </p:nvPr>
        </p:nvSpPr>
        <p:spPr>
          <a:xfrm>
            <a:off x="0" y="675975"/>
            <a:ext cx="4331400" cy="24504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SzPts val="1400"/>
              <a:buChar char="●"/>
            </a:pPr>
            <a:r>
              <a:rPr lang="en"/>
              <a:t>Fill out the fields on the new repository page.</a:t>
            </a:r>
            <a:br>
              <a:rPr lang="en"/>
            </a:br>
            <a:endParaRPr/>
          </a:p>
          <a:p>
            <a:pPr indent="-180340" lvl="0" marL="320040" rtl="0" algn="l">
              <a:spcBef>
                <a:spcPts val="0"/>
              </a:spcBef>
              <a:spcAft>
                <a:spcPts val="0"/>
              </a:spcAft>
              <a:buSzPts val="1400"/>
              <a:buChar char="●"/>
            </a:pPr>
            <a:r>
              <a:rPr lang="en"/>
              <a:t>Initialize with a </a:t>
            </a:r>
            <a:r>
              <a:rPr lang="en">
                <a:solidFill>
                  <a:srgbClr val="FFFFFF"/>
                </a:solidFill>
                <a:highlight>
                  <a:srgbClr val="000000"/>
                </a:highlight>
                <a:latin typeface="Inconsolata"/>
                <a:ea typeface="Inconsolata"/>
                <a:cs typeface="Inconsolata"/>
                <a:sym typeface="Inconsolata"/>
              </a:rPr>
              <a:t>.gitignore</a:t>
            </a:r>
            <a:r>
              <a:rPr lang="en"/>
              <a:t>.</a:t>
            </a:r>
            <a:br>
              <a:rPr lang="en"/>
            </a:br>
            <a:endParaRPr/>
          </a:p>
          <a:p>
            <a:pPr indent="-180340" lvl="0" marL="320040" rtl="0" algn="l">
              <a:spcBef>
                <a:spcPts val="0"/>
              </a:spcBef>
              <a:spcAft>
                <a:spcPts val="0"/>
              </a:spcAft>
              <a:buSzPts val="1400"/>
              <a:buChar char="●"/>
            </a:pPr>
            <a:r>
              <a:rPr lang="en"/>
              <a:t>Students should choose Python in the </a:t>
            </a:r>
            <a:r>
              <a:rPr lang="en">
                <a:solidFill>
                  <a:srgbClr val="FFFFFF"/>
                </a:solidFill>
                <a:highlight>
                  <a:srgbClr val="000000"/>
                </a:highlight>
                <a:latin typeface="Inconsolata"/>
                <a:ea typeface="Inconsolata"/>
                <a:cs typeface="Inconsolata"/>
                <a:sym typeface="Inconsolata"/>
              </a:rPr>
              <a:t>.gitignore </a:t>
            </a:r>
            <a:r>
              <a:rPr lang="en"/>
              <a:t>dropdown.</a:t>
            </a:r>
            <a:endParaRPr/>
          </a:p>
          <a:p>
            <a:pPr indent="0" lvl="0" marL="0" rtl="0" algn="l">
              <a:spcBef>
                <a:spcPts val="0"/>
              </a:spcBef>
              <a:spcAft>
                <a:spcPts val="0"/>
              </a:spcAft>
              <a:buNone/>
            </a:pPr>
            <a:r>
              <a:t/>
            </a:r>
            <a:endParaRPr/>
          </a:p>
        </p:txBody>
      </p:sp>
      <p:sp>
        <p:nvSpPr>
          <p:cNvPr id="1359" name="Google Shape;1359;p83"/>
          <p:cNvSpPr/>
          <p:nvPr/>
        </p:nvSpPr>
        <p:spPr>
          <a:xfrm>
            <a:off x="2929500" y="3893700"/>
            <a:ext cx="1195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363" name="Shape 1363"/>
        <p:cNvGrpSpPr/>
        <p:nvPr/>
      </p:nvGrpSpPr>
      <p:grpSpPr>
        <a:xfrm>
          <a:off x="0" y="0"/>
          <a:ext cx="0" cy="0"/>
          <a:chOff x="0" y="0"/>
          <a:chExt cx="0" cy="0"/>
        </a:xfrm>
      </p:grpSpPr>
      <p:sp>
        <p:nvSpPr>
          <p:cNvPr id="1364" name="Google Shape;1364;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5" name="Google Shape;1365;p84"/>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a:t>
            </a:r>
            <a:r>
              <a:rPr lang="en"/>
              <a:t>dding Collaborators</a:t>
            </a:r>
            <a:endParaRPr/>
          </a:p>
        </p:txBody>
      </p:sp>
      <p:sp>
        <p:nvSpPr>
          <p:cNvPr id="1366" name="Google Shape;1366;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repository settings.</a:t>
            </a:r>
            <a:endParaRPr/>
          </a:p>
        </p:txBody>
      </p:sp>
      <p:pic>
        <p:nvPicPr>
          <p:cNvPr id="1367" name="Google Shape;1367;p84"/>
          <p:cNvPicPr preferRelativeResize="0"/>
          <p:nvPr/>
        </p:nvPicPr>
        <p:blipFill>
          <a:blip r:embed="rId3">
            <a:alphaModFix/>
          </a:blip>
          <a:stretch>
            <a:fillRect/>
          </a:stretch>
        </p:blipFill>
        <p:spPr>
          <a:xfrm>
            <a:off x="1202350" y="1336600"/>
            <a:ext cx="5981230" cy="2582351"/>
          </a:xfrm>
          <a:prstGeom prst="rect">
            <a:avLst/>
          </a:prstGeom>
          <a:noFill/>
          <a:ln>
            <a:noFill/>
          </a:ln>
        </p:spPr>
      </p:pic>
      <p:sp>
        <p:nvSpPr>
          <p:cNvPr id="1368" name="Google Shape;1368;p84"/>
          <p:cNvSpPr/>
          <p:nvPr/>
        </p:nvSpPr>
        <p:spPr>
          <a:xfrm rot="10800000">
            <a:off x="6976325" y="127080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58"/>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T</a:t>
            </a:r>
            <a:r>
              <a:rPr lang="en" sz="3000"/>
              <a:t>oday is the beginning </a:t>
            </a:r>
            <a:br>
              <a:rPr lang="en" sz="3000"/>
            </a:br>
            <a:r>
              <a:rPr lang="en" sz="3000"/>
              <a:t>of the group project weeks.</a:t>
            </a:r>
            <a:endParaRPr sz="3000"/>
          </a:p>
        </p:txBody>
      </p:sp>
      <p:sp>
        <p:nvSpPr>
          <p:cNvPr id="1036" name="Google Shape;1036;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372" name="Shape 1372"/>
        <p:cNvGrpSpPr/>
        <p:nvPr/>
      </p:nvGrpSpPr>
      <p:grpSpPr>
        <a:xfrm>
          <a:off x="0" y="0"/>
          <a:ext cx="0" cy="0"/>
          <a:chOff x="0" y="0"/>
          <a:chExt cx="0" cy="0"/>
        </a:xfrm>
      </p:grpSpPr>
      <p:sp>
        <p:nvSpPr>
          <p:cNvPr id="1373" name="Google Shape;1373;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4" name="Google Shape;1374;p8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Adding Collaborators</a:t>
            </a:r>
            <a:endParaRPr/>
          </a:p>
        </p:txBody>
      </p:sp>
      <p:sp>
        <p:nvSpPr>
          <p:cNvPr id="1375" name="Google Shape;1375;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 the "Settings" page, click "Manage access" on the left, enter your GitHub password when prompted, then click "Invite a collaborator."</a:t>
            </a:r>
            <a:endParaRPr/>
          </a:p>
        </p:txBody>
      </p:sp>
      <p:pic>
        <p:nvPicPr>
          <p:cNvPr id="1376" name="Google Shape;1376;p85"/>
          <p:cNvPicPr preferRelativeResize="0"/>
          <p:nvPr/>
        </p:nvPicPr>
        <p:blipFill>
          <a:blip r:embed="rId3">
            <a:alphaModFix/>
          </a:blip>
          <a:stretch>
            <a:fillRect/>
          </a:stretch>
        </p:blipFill>
        <p:spPr>
          <a:xfrm>
            <a:off x="1543750" y="1345575"/>
            <a:ext cx="6664541" cy="35710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380" name="Shape 1380"/>
        <p:cNvGrpSpPr/>
        <p:nvPr/>
      </p:nvGrpSpPr>
      <p:grpSpPr>
        <a:xfrm>
          <a:off x="0" y="0"/>
          <a:ext cx="0" cy="0"/>
          <a:chOff x="0" y="0"/>
          <a:chExt cx="0" cy="0"/>
        </a:xfrm>
      </p:grpSpPr>
      <p:sp>
        <p:nvSpPr>
          <p:cNvPr id="1381" name="Google Shape;1381;p8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Adding Collaborators</a:t>
            </a:r>
            <a:endParaRPr/>
          </a:p>
        </p:txBody>
      </p:sp>
      <p:sp>
        <p:nvSpPr>
          <p:cNvPr id="1382" name="Google Shape;1382;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popup window will appear for the owner of the repository to search for their teammates by GitHub username.</a:t>
            </a:r>
            <a:endParaRPr/>
          </a:p>
        </p:txBody>
      </p:sp>
      <p:pic>
        <p:nvPicPr>
          <p:cNvPr id="1383" name="Google Shape;1383;p86"/>
          <p:cNvPicPr preferRelativeResize="0"/>
          <p:nvPr/>
        </p:nvPicPr>
        <p:blipFill>
          <a:blip r:embed="rId3">
            <a:alphaModFix/>
          </a:blip>
          <a:stretch>
            <a:fillRect/>
          </a:stretch>
        </p:blipFill>
        <p:spPr>
          <a:xfrm>
            <a:off x="1959350" y="1345575"/>
            <a:ext cx="4783210" cy="3571076"/>
          </a:xfrm>
          <a:prstGeom prst="rect">
            <a:avLst/>
          </a:prstGeom>
          <a:noFill/>
          <a:ln>
            <a:noFill/>
          </a:ln>
        </p:spPr>
      </p:pic>
      <p:sp>
        <p:nvSpPr>
          <p:cNvPr id="1384" name="Google Shape;1384;p86"/>
          <p:cNvSpPr/>
          <p:nvPr/>
        </p:nvSpPr>
        <p:spPr>
          <a:xfrm>
            <a:off x="1667275" y="223880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88"/>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10 minutes</a:t>
            </a:r>
            <a:endParaRPr/>
          </a:p>
        </p:txBody>
      </p:sp>
      <p:sp>
        <p:nvSpPr>
          <p:cNvPr id="1397" name="Google Shape;1397;p88"/>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Creating Branches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01" name="Shape 1401"/>
        <p:cNvGrpSpPr/>
        <p:nvPr/>
      </p:nvGrpSpPr>
      <p:grpSpPr>
        <a:xfrm>
          <a:off x="0" y="0"/>
          <a:ext cx="0" cy="0"/>
          <a:chOff x="0" y="0"/>
          <a:chExt cx="0" cy="0"/>
        </a:xfrm>
      </p:grpSpPr>
      <p:sp>
        <p:nvSpPr>
          <p:cNvPr id="1402" name="Google Shape;1402;p8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Clone from GitHub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403" name="Google Shape;1403;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If someone has already shared a repository on GitHub, you can </a:t>
            </a:r>
            <a:r>
              <a:rPr b="1" lang="en"/>
              <a:t>clone</a:t>
            </a:r>
            <a:r>
              <a:rPr lang="en"/>
              <a:t> it to your local machine with </a:t>
            </a:r>
            <a:r>
              <a:rPr lang="en">
                <a:solidFill>
                  <a:schemeClr val="lt1"/>
                </a:solidFill>
                <a:highlight>
                  <a:schemeClr val="dk1"/>
                </a:highlight>
                <a:latin typeface="Inconsolata"/>
                <a:ea typeface="Inconsolata"/>
                <a:cs typeface="Inconsolata"/>
                <a:sym typeface="Inconsolata"/>
              </a:rPr>
              <a:t>git</a:t>
            </a:r>
            <a:r>
              <a:rPr lang="en"/>
              <a:t>.</a:t>
            </a:r>
            <a:endParaRPr/>
          </a:p>
        </p:txBody>
      </p:sp>
      <p:sp>
        <p:nvSpPr>
          <p:cNvPr id="1404" name="Google Shape;1404;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05" name="Google Shape;1405;p89"/>
          <p:cNvPicPr preferRelativeResize="0"/>
          <p:nvPr/>
        </p:nvPicPr>
        <p:blipFill>
          <a:blip r:embed="rId3">
            <a:alphaModFix/>
          </a:blip>
          <a:stretch>
            <a:fillRect/>
          </a:stretch>
        </p:blipFill>
        <p:spPr>
          <a:xfrm>
            <a:off x="171450" y="1571625"/>
            <a:ext cx="8801100" cy="200025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09" name="Shape 1409"/>
        <p:cNvGrpSpPr/>
        <p:nvPr/>
      </p:nvGrpSpPr>
      <p:grpSpPr>
        <a:xfrm>
          <a:off x="0" y="0"/>
          <a:ext cx="0" cy="0"/>
          <a:chOff x="0" y="0"/>
          <a:chExt cx="0" cy="0"/>
        </a:xfrm>
      </p:grpSpPr>
      <p:sp>
        <p:nvSpPr>
          <p:cNvPr id="1410" name="Google Shape;1410;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1" name="Google Shape;1411;p9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Adding Files</a:t>
            </a:r>
            <a:endParaRPr/>
          </a:p>
        </p:txBody>
      </p:sp>
      <p:sp>
        <p:nvSpPr>
          <p:cNvPr id="1412" name="Google Shape;1412;p9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examples below, we use </a:t>
            </a:r>
            <a:r>
              <a:rPr lang="en">
                <a:solidFill>
                  <a:srgbClr val="FFFFFF"/>
                </a:solidFill>
                <a:highlight>
                  <a:srgbClr val="000000"/>
                </a:highlight>
                <a:latin typeface="Inconsolata"/>
                <a:ea typeface="Inconsolata"/>
                <a:cs typeface="Inconsolata"/>
                <a:sym typeface="Inconsolata"/>
              </a:rPr>
              <a:t>git status</a:t>
            </a:r>
            <a:r>
              <a:rPr lang="en"/>
              <a:t> before every </a:t>
            </a:r>
            <a:r>
              <a:rPr lang="en">
                <a:solidFill>
                  <a:srgbClr val="FFFFFF"/>
                </a:solidFill>
                <a:highlight>
                  <a:srgbClr val="000000"/>
                </a:highlight>
                <a:latin typeface="Inconsolata"/>
                <a:ea typeface="Inconsolata"/>
                <a:cs typeface="Inconsolata"/>
                <a:sym typeface="Inconsolata"/>
              </a:rPr>
              <a:t>git commit</a:t>
            </a:r>
            <a:r>
              <a:rPr lang="en"/>
              <a:t>. This is a best practice that helps ensure a deliberate commit history. </a:t>
            </a:r>
            <a:endParaRPr/>
          </a:p>
        </p:txBody>
      </p:sp>
      <p:pic>
        <p:nvPicPr>
          <p:cNvPr id="1413" name="Google Shape;1413;p90"/>
          <p:cNvPicPr preferRelativeResize="0"/>
          <p:nvPr/>
        </p:nvPicPr>
        <p:blipFill>
          <a:blip r:embed="rId3">
            <a:alphaModFix/>
          </a:blip>
          <a:stretch>
            <a:fillRect/>
          </a:stretch>
        </p:blipFill>
        <p:spPr>
          <a:xfrm>
            <a:off x="1207225" y="1426450"/>
            <a:ext cx="7066451" cy="3490199"/>
          </a:xfrm>
          <a:prstGeom prst="rect">
            <a:avLst/>
          </a:prstGeom>
          <a:noFill/>
          <a:ln cap="flat" cmpd="sng" w="9525">
            <a:solidFill>
              <a:schemeClr val="accent3"/>
            </a:solidFill>
            <a:prstDash val="solid"/>
            <a:round/>
            <a:headEnd len="sm" w="sm" type="none"/>
            <a:tailEnd len="sm" w="sm" type="none"/>
          </a:ln>
        </p:spPr>
      </p:pic>
      <p:sp>
        <p:nvSpPr>
          <p:cNvPr id="1414" name="Google Shape;1414;p90"/>
          <p:cNvSpPr/>
          <p:nvPr/>
        </p:nvSpPr>
        <p:spPr>
          <a:xfrm>
            <a:off x="1207225" y="2395700"/>
            <a:ext cx="2653800" cy="5337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0"/>
          <p:cNvSpPr/>
          <p:nvPr/>
        </p:nvSpPr>
        <p:spPr>
          <a:xfrm>
            <a:off x="1207225" y="4438100"/>
            <a:ext cx="3625800" cy="4443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0"/>
          <p:cNvSpPr/>
          <p:nvPr/>
        </p:nvSpPr>
        <p:spPr>
          <a:xfrm>
            <a:off x="294300" y="241710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0"/>
          <p:cNvSpPr/>
          <p:nvPr/>
        </p:nvSpPr>
        <p:spPr>
          <a:xfrm>
            <a:off x="294300" y="437850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21" name="Shape 1421"/>
        <p:cNvGrpSpPr/>
        <p:nvPr/>
      </p:nvGrpSpPr>
      <p:grpSpPr>
        <a:xfrm>
          <a:off x="0" y="0"/>
          <a:ext cx="0" cy="0"/>
          <a:chOff x="0" y="0"/>
          <a:chExt cx="0" cy="0"/>
        </a:xfrm>
      </p:grpSpPr>
      <p:sp>
        <p:nvSpPr>
          <p:cNvPr id="1422" name="Google Shape;1422;p9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Create Branches</a:t>
            </a:r>
            <a:endParaRPr>
              <a:solidFill>
                <a:schemeClr val="dk1"/>
              </a:solidFill>
            </a:endParaRPr>
          </a:p>
        </p:txBody>
      </p:sp>
      <p:sp>
        <p:nvSpPr>
          <p:cNvPr id="1423" name="Google Shape;1423;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create a new, isolated development history, we must </a:t>
            </a:r>
            <a:r>
              <a:rPr b="1" lang="en">
                <a:highlight>
                  <a:srgbClr val="FFFF00"/>
                </a:highlight>
              </a:rPr>
              <a:t>create branches</a:t>
            </a:r>
            <a:r>
              <a:rPr lang="en"/>
              <a:t>.</a:t>
            </a:r>
            <a:endParaRPr/>
          </a:p>
        </p:txBody>
      </p:sp>
      <p:sp>
        <p:nvSpPr>
          <p:cNvPr id="1424" name="Google Shape;1424;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25" name="Google Shape;1425;p91"/>
          <p:cNvPicPr preferRelativeResize="0"/>
          <p:nvPr/>
        </p:nvPicPr>
        <p:blipFill>
          <a:blip r:embed="rId3">
            <a:alphaModFix/>
          </a:blip>
          <a:stretch>
            <a:fillRect/>
          </a:stretch>
        </p:blipFill>
        <p:spPr>
          <a:xfrm>
            <a:off x="152400" y="1910075"/>
            <a:ext cx="8839200" cy="163018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29" name="Shape 1429"/>
        <p:cNvGrpSpPr/>
        <p:nvPr/>
      </p:nvGrpSpPr>
      <p:grpSpPr>
        <a:xfrm>
          <a:off x="0" y="0"/>
          <a:ext cx="0" cy="0"/>
          <a:chOff x="0" y="0"/>
          <a:chExt cx="0" cy="0"/>
        </a:xfrm>
      </p:grpSpPr>
      <p:sp>
        <p:nvSpPr>
          <p:cNvPr id="1430" name="Google Shape;1430;p92"/>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Create Branches</a:t>
            </a:r>
            <a:endParaRPr>
              <a:solidFill>
                <a:schemeClr val="dk1"/>
              </a:solidFill>
            </a:endParaRPr>
          </a:p>
        </p:txBody>
      </p:sp>
      <p:sp>
        <p:nvSpPr>
          <p:cNvPr id="1431" name="Google Shape;1431;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we've created a new branch, we can develop as normal and then add those changes to the branch.</a:t>
            </a:r>
            <a:endParaRPr/>
          </a:p>
        </p:txBody>
      </p:sp>
      <p:sp>
        <p:nvSpPr>
          <p:cNvPr id="1432" name="Google Shape;143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33" name="Google Shape;1433;p92"/>
          <p:cNvPicPr preferRelativeResize="0"/>
          <p:nvPr/>
        </p:nvPicPr>
        <p:blipFill>
          <a:blip r:embed="rId3">
            <a:alphaModFix/>
          </a:blip>
          <a:stretch>
            <a:fillRect/>
          </a:stretch>
        </p:blipFill>
        <p:spPr>
          <a:xfrm>
            <a:off x="506724" y="1472575"/>
            <a:ext cx="6933848" cy="3271062"/>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4" name="Google Shape;1444;p94"/>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t>10 minutes</a:t>
            </a:r>
            <a:endParaRPr/>
          </a:p>
        </p:txBody>
      </p:sp>
      <p:sp>
        <p:nvSpPr>
          <p:cNvPr id="1445" name="Google Shape;1445;p94"/>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Creating a Pull Request, </a:t>
            </a:r>
            <a:br>
              <a:rPr lang="en"/>
            </a:br>
            <a:r>
              <a:rPr lang="en"/>
              <a:t>Reviewing Code, and Merging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9"/>
          <p:cNvSpPr txBox="1"/>
          <p:nvPr>
            <p:ph type="title"/>
          </p:nvPr>
        </p:nvSpPr>
        <p:spPr>
          <a:xfrm>
            <a:off x="237100" y="3015650"/>
            <a:ext cx="8595300" cy="79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t>We’ll begin working within our project groups this week. </a:t>
            </a:r>
            <a:br>
              <a:rPr lang="en" sz="2400"/>
            </a:br>
            <a:r>
              <a:rPr lang="en" sz="2400"/>
              <a:t>Take the time to connect with your group members early and often; communication is what will lead you all to success! </a:t>
            </a:r>
            <a:endParaRPr sz="2400"/>
          </a:p>
        </p:txBody>
      </p:sp>
      <p:sp>
        <p:nvSpPr>
          <p:cNvPr id="1042" name="Google Shape;1042;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49" name="Shape 1449"/>
        <p:cNvGrpSpPr/>
        <p:nvPr/>
      </p:nvGrpSpPr>
      <p:grpSpPr>
        <a:xfrm>
          <a:off x="0" y="0"/>
          <a:ext cx="0" cy="0"/>
          <a:chOff x="0" y="0"/>
          <a:chExt cx="0" cy="0"/>
        </a:xfrm>
      </p:grpSpPr>
      <p:sp>
        <p:nvSpPr>
          <p:cNvPr id="1450" name="Google Shape;1450;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1" name="Google Shape;1451;p9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Creating a Pull Request, Reviewing Code, and Merging</a:t>
            </a:r>
            <a:endParaRPr/>
          </a:p>
        </p:txBody>
      </p:sp>
      <p:sp>
        <p:nvSpPr>
          <p:cNvPr id="1452" name="Google Shape;1452;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you</a:t>
            </a:r>
            <a:r>
              <a:rPr lang="en"/>
              <a:t> have pushed the changes to your branch, GitHub will create a message for you to compare the changes you made against the </a:t>
            </a:r>
            <a:r>
              <a:rPr lang="en">
                <a:solidFill>
                  <a:srgbClr val="FFFFFF"/>
                </a:solidFill>
                <a:highlight>
                  <a:srgbClr val="000000"/>
                </a:highlight>
                <a:latin typeface="Inconsolata"/>
                <a:ea typeface="Inconsolata"/>
                <a:cs typeface="Inconsolata"/>
                <a:sym typeface="Inconsolata"/>
              </a:rPr>
              <a:t>main</a:t>
            </a:r>
            <a:r>
              <a:rPr lang="en"/>
              <a:t> branch.</a:t>
            </a:r>
            <a:endParaRPr/>
          </a:p>
        </p:txBody>
      </p:sp>
      <p:pic>
        <p:nvPicPr>
          <p:cNvPr id="1453" name="Google Shape;1453;p95"/>
          <p:cNvPicPr preferRelativeResize="0"/>
          <p:nvPr/>
        </p:nvPicPr>
        <p:blipFill>
          <a:blip r:embed="rId3">
            <a:alphaModFix/>
          </a:blip>
          <a:stretch>
            <a:fillRect/>
          </a:stretch>
        </p:blipFill>
        <p:spPr>
          <a:xfrm>
            <a:off x="152399" y="1831763"/>
            <a:ext cx="8839201" cy="1310574"/>
          </a:xfrm>
          <a:prstGeom prst="rect">
            <a:avLst/>
          </a:prstGeom>
          <a:noFill/>
          <a:ln cap="flat" cmpd="sng" w="9525">
            <a:solidFill>
              <a:schemeClr val="accent3"/>
            </a:solidFill>
            <a:prstDash val="solid"/>
            <a:round/>
            <a:headEnd len="sm" w="sm" type="none"/>
            <a:tailEnd len="sm" w="sm" type="none"/>
          </a:ln>
        </p:spPr>
      </p:pic>
      <p:sp>
        <p:nvSpPr>
          <p:cNvPr id="1454" name="Google Shape;1454;p95"/>
          <p:cNvSpPr/>
          <p:nvPr/>
        </p:nvSpPr>
        <p:spPr>
          <a:xfrm>
            <a:off x="79375" y="1831775"/>
            <a:ext cx="8912100" cy="7239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5"/>
          <p:cNvSpPr/>
          <p:nvPr/>
        </p:nvSpPr>
        <p:spPr>
          <a:xfrm>
            <a:off x="5977550" y="1971575"/>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59" name="Shape 1459"/>
        <p:cNvGrpSpPr/>
        <p:nvPr/>
      </p:nvGrpSpPr>
      <p:grpSpPr>
        <a:xfrm>
          <a:off x="0" y="0"/>
          <a:ext cx="0" cy="0"/>
          <a:chOff x="0" y="0"/>
          <a:chExt cx="0" cy="0"/>
        </a:xfrm>
      </p:grpSpPr>
      <p:pic>
        <p:nvPicPr>
          <p:cNvPr id="1460" name="Google Shape;1460;p96"/>
          <p:cNvPicPr preferRelativeResize="0"/>
          <p:nvPr/>
        </p:nvPicPr>
        <p:blipFill>
          <a:blip r:embed="rId3">
            <a:alphaModFix/>
          </a:blip>
          <a:stretch>
            <a:fillRect/>
          </a:stretch>
        </p:blipFill>
        <p:spPr>
          <a:xfrm>
            <a:off x="928625" y="1754188"/>
            <a:ext cx="7213599" cy="3078451"/>
          </a:xfrm>
          <a:prstGeom prst="rect">
            <a:avLst/>
          </a:prstGeom>
          <a:noFill/>
          <a:ln cap="flat" cmpd="sng" w="9525">
            <a:solidFill>
              <a:schemeClr val="accent3"/>
            </a:solidFill>
            <a:prstDash val="solid"/>
            <a:round/>
            <a:headEnd len="sm" w="sm" type="none"/>
            <a:tailEnd len="sm" w="sm" type="none"/>
          </a:ln>
        </p:spPr>
      </p:pic>
      <p:sp>
        <p:nvSpPr>
          <p:cNvPr id="1461" name="Google Shape;1461;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2" name="Google Shape;1462;p96"/>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Creating a Pull Request, Reviewing Code, and Merging</a:t>
            </a:r>
            <a:endParaRPr/>
          </a:p>
        </p:txBody>
      </p:sp>
      <p:sp>
        <p:nvSpPr>
          <p:cNvPr id="1463" name="Google Shape;1463;p96"/>
          <p:cNvSpPr txBox="1"/>
          <p:nvPr>
            <p:ph idx="1" type="subTitle"/>
          </p:nvPr>
        </p:nvSpPr>
        <p:spPr>
          <a:xfrm>
            <a:off x="0" y="675975"/>
            <a:ext cx="8226000" cy="911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After you click "Compare &amp; pull request," GitHub will create a "pull request," or a PR, where you can add a description of the changes you made to the "main" code.</a:t>
            </a:r>
            <a:endParaRPr/>
          </a:p>
        </p:txBody>
      </p:sp>
      <p:sp>
        <p:nvSpPr>
          <p:cNvPr id="1464" name="Google Shape;1464;p96"/>
          <p:cNvSpPr/>
          <p:nvPr/>
        </p:nvSpPr>
        <p:spPr>
          <a:xfrm>
            <a:off x="4136050" y="447235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68" name="Shape 1468"/>
        <p:cNvGrpSpPr/>
        <p:nvPr/>
      </p:nvGrpSpPr>
      <p:grpSpPr>
        <a:xfrm>
          <a:off x="0" y="0"/>
          <a:ext cx="0" cy="0"/>
          <a:chOff x="0" y="0"/>
          <a:chExt cx="0" cy="0"/>
        </a:xfrm>
      </p:grpSpPr>
      <p:sp>
        <p:nvSpPr>
          <p:cNvPr id="1469" name="Google Shape;1469;p97"/>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Creating a Pull Request, Reviewing Code, and Merging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470" name="Google Shape;1470;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a:t>
            </a:r>
            <a:r>
              <a:rPr lang="en"/>
              <a:t>se the </a:t>
            </a:r>
            <a:r>
              <a:rPr lang="en">
                <a:solidFill>
                  <a:srgbClr val="FFFFFF"/>
                </a:solidFill>
                <a:highlight>
                  <a:srgbClr val="000000"/>
                </a:highlight>
                <a:latin typeface="Inconsolata"/>
                <a:ea typeface="Inconsolata"/>
                <a:cs typeface="Inconsolata"/>
                <a:sym typeface="Inconsolata"/>
              </a:rPr>
              <a:t>checkout</a:t>
            </a:r>
            <a:r>
              <a:rPr lang="en"/>
              <a:t> command on the </a:t>
            </a:r>
            <a:r>
              <a:rPr lang="en">
                <a:solidFill>
                  <a:srgbClr val="FFFFFF"/>
                </a:solidFill>
                <a:highlight>
                  <a:srgbClr val="000000"/>
                </a:highlight>
                <a:latin typeface="Inconsolata"/>
                <a:ea typeface="Inconsolata"/>
                <a:cs typeface="Inconsolata"/>
                <a:sym typeface="Inconsolata"/>
              </a:rPr>
              <a:t>main</a:t>
            </a:r>
            <a:r>
              <a:rPr lang="en"/>
              <a:t> branch, then navigate to the repository on your computer.</a:t>
            </a:r>
            <a:endParaRPr/>
          </a:p>
        </p:txBody>
      </p:sp>
      <p:sp>
        <p:nvSpPr>
          <p:cNvPr id="1471" name="Google Shape;1471;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72" name="Google Shape;1472;p97"/>
          <p:cNvPicPr preferRelativeResize="0"/>
          <p:nvPr/>
        </p:nvPicPr>
        <p:blipFill>
          <a:blip r:embed="rId3">
            <a:alphaModFix/>
          </a:blip>
          <a:stretch>
            <a:fillRect/>
          </a:stretch>
        </p:blipFill>
        <p:spPr>
          <a:xfrm>
            <a:off x="485775" y="2002800"/>
            <a:ext cx="5573370" cy="162452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76" name="Shape 1476"/>
        <p:cNvGrpSpPr/>
        <p:nvPr/>
      </p:nvGrpSpPr>
      <p:grpSpPr>
        <a:xfrm>
          <a:off x="0" y="0"/>
          <a:ext cx="0" cy="0"/>
          <a:chOff x="0" y="0"/>
          <a:chExt cx="0" cy="0"/>
        </a:xfrm>
      </p:grpSpPr>
      <p:sp>
        <p:nvSpPr>
          <p:cNvPr id="1477" name="Google Shape;1477;p9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Creating a Pull Request, Reviewing Code, and Merging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78" name="Google Shape;1478;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ype and run </a:t>
            </a:r>
            <a:r>
              <a:rPr lang="en">
                <a:solidFill>
                  <a:srgbClr val="FFFFFF"/>
                </a:solidFill>
                <a:highlight>
                  <a:srgbClr val="000000"/>
                </a:highlight>
                <a:latin typeface="Inconsolata"/>
                <a:ea typeface="Inconsolata"/>
                <a:cs typeface="Inconsolata"/>
                <a:sym typeface="Inconsolata"/>
              </a:rPr>
              <a:t>git pull</a:t>
            </a:r>
            <a:r>
              <a:rPr lang="en"/>
              <a:t>. This will bring the changes into the </a:t>
            </a:r>
            <a:r>
              <a:rPr lang="en">
                <a:solidFill>
                  <a:srgbClr val="FFFFFF"/>
                </a:solidFill>
                <a:highlight>
                  <a:schemeClr val="dk1"/>
                </a:highlight>
                <a:latin typeface="Inconsolata"/>
                <a:ea typeface="Inconsolata"/>
                <a:cs typeface="Inconsolata"/>
                <a:sym typeface="Inconsolata"/>
              </a:rPr>
              <a:t>main</a:t>
            </a:r>
            <a:r>
              <a:rPr lang="en"/>
              <a:t> branch.</a:t>
            </a:r>
            <a:endParaRPr/>
          </a:p>
        </p:txBody>
      </p:sp>
      <p:sp>
        <p:nvSpPr>
          <p:cNvPr id="1479" name="Google Shape;1479;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0" name="Google Shape;1480;p98"/>
          <p:cNvPicPr preferRelativeResize="0"/>
          <p:nvPr/>
        </p:nvPicPr>
        <p:blipFill>
          <a:blip r:embed="rId3">
            <a:alphaModFix/>
          </a:blip>
          <a:stretch>
            <a:fillRect/>
          </a:stretch>
        </p:blipFill>
        <p:spPr>
          <a:xfrm>
            <a:off x="454025" y="1933575"/>
            <a:ext cx="7193881" cy="1535000"/>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84" name="Shape 1484"/>
        <p:cNvGrpSpPr/>
        <p:nvPr/>
      </p:nvGrpSpPr>
      <p:grpSpPr>
        <a:xfrm>
          <a:off x="0" y="0"/>
          <a:ext cx="0" cy="0"/>
          <a:chOff x="0" y="0"/>
          <a:chExt cx="0" cy="0"/>
        </a:xfrm>
      </p:grpSpPr>
      <p:sp>
        <p:nvSpPr>
          <p:cNvPr id="1485" name="Google Shape;1485;p99"/>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Creating a Pull Request, Reviewing Code, and Merging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486" name="Google Shape;1486;p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Then, run </a:t>
            </a:r>
            <a:r>
              <a:rPr lang="en">
                <a:solidFill>
                  <a:srgbClr val="FFFFFF"/>
                </a:solidFill>
                <a:highlight>
                  <a:srgbClr val="000000"/>
                </a:highlight>
                <a:latin typeface="Inconsolata"/>
                <a:ea typeface="Inconsolata"/>
                <a:cs typeface="Inconsolata"/>
                <a:sym typeface="Inconsolata"/>
              </a:rPr>
              <a:t>git checkout &lt;branch_name&gt;</a:t>
            </a:r>
            <a:r>
              <a:rPr lang="en"/>
              <a:t>, where </a:t>
            </a:r>
            <a:r>
              <a:rPr lang="en">
                <a:solidFill>
                  <a:srgbClr val="FFFFFF"/>
                </a:solidFill>
                <a:highlight>
                  <a:srgbClr val="000000"/>
                </a:highlight>
                <a:latin typeface="Inconsolata"/>
                <a:ea typeface="Inconsolata"/>
                <a:cs typeface="Inconsolata"/>
                <a:sym typeface="Inconsolata"/>
              </a:rPr>
              <a:t>&lt;branch_name&gt;</a:t>
            </a:r>
            <a:r>
              <a:rPr lang="en"/>
              <a:t> is the name of one of your teammates' branches.</a:t>
            </a:r>
            <a:endParaRPr/>
          </a:p>
        </p:txBody>
      </p:sp>
      <p:sp>
        <p:nvSpPr>
          <p:cNvPr id="1487" name="Google Shape;1487;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8" name="Google Shape;1488;p99"/>
          <p:cNvPicPr preferRelativeResize="0"/>
          <p:nvPr/>
        </p:nvPicPr>
        <p:blipFill>
          <a:blip r:embed="rId3">
            <a:alphaModFix/>
          </a:blip>
          <a:stretch>
            <a:fillRect/>
          </a:stretch>
        </p:blipFill>
        <p:spPr>
          <a:xfrm>
            <a:off x="517525" y="2029850"/>
            <a:ext cx="6904726" cy="1669025"/>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00"/>
          <p:cNvSpPr txBox="1"/>
          <p:nvPr>
            <p:ph type="title"/>
          </p:nvPr>
        </p:nvSpPr>
        <p:spPr>
          <a:xfrm>
            <a:off x="25" y="274800"/>
            <a:ext cx="7842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800"/>
              <a:t>At this point, your teammates can review and test the code. After testing the code, a teammate can approve the changes or request that changes be made.</a:t>
            </a:r>
            <a:endParaRPr sz="2800"/>
          </a:p>
        </p:txBody>
      </p:sp>
      <p:sp>
        <p:nvSpPr>
          <p:cNvPr id="1494" name="Google Shape;1494;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498" name="Shape 1498"/>
        <p:cNvGrpSpPr/>
        <p:nvPr/>
      </p:nvGrpSpPr>
      <p:grpSpPr>
        <a:xfrm>
          <a:off x="0" y="0"/>
          <a:ext cx="0" cy="0"/>
          <a:chOff x="0" y="0"/>
          <a:chExt cx="0" cy="0"/>
        </a:xfrm>
      </p:grpSpPr>
      <p:sp>
        <p:nvSpPr>
          <p:cNvPr id="1499" name="Google Shape;1499;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Creating a Pull Request, Reviewing Code, and Merging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500" name="Google Shape;150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the code has been approved, the </a:t>
            </a:r>
            <a:r>
              <a:rPr lang="en">
                <a:solidFill>
                  <a:srgbClr val="FFFFFF"/>
                </a:solidFill>
                <a:highlight>
                  <a:srgbClr val="000000"/>
                </a:highlight>
                <a:latin typeface="Inconsolata"/>
                <a:ea typeface="Inconsolata"/>
                <a:cs typeface="Inconsolata"/>
                <a:sym typeface="Inconsolata"/>
              </a:rPr>
              <a:t>data_analytics</a:t>
            </a:r>
            <a:r>
              <a:rPr lang="en"/>
              <a:t> branch can be </a:t>
            </a:r>
            <a:r>
              <a:rPr b="1" lang="en">
                <a:highlight>
                  <a:srgbClr val="FFFF00"/>
                </a:highlight>
              </a:rPr>
              <a:t>merged </a:t>
            </a:r>
            <a:r>
              <a:rPr lang="en"/>
              <a:t>into the </a:t>
            </a:r>
            <a:r>
              <a:rPr lang="en">
                <a:solidFill>
                  <a:srgbClr val="FFFFFF"/>
                </a:solidFill>
                <a:highlight>
                  <a:srgbClr val="000000"/>
                </a:highlight>
                <a:latin typeface="Inconsolata"/>
                <a:ea typeface="Inconsolata"/>
                <a:cs typeface="Inconsolata"/>
                <a:sym typeface="Inconsolata"/>
              </a:rPr>
              <a:t>main</a:t>
            </a:r>
            <a:r>
              <a:rPr lang="en"/>
              <a:t> branch.</a:t>
            </a:r>
            <a:endParaRPr/>
          </a:p>
        </p:txBody>
      </p:sp>
      <p:sp>
        <p:nvSpPr>
          <p:cNvPr id="1501" name="Google Shape;1501;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02" name="Google Shape;1502;p101"/>
          <p:cNvPicPr preferRelativeResize="0"/>
          <p:nvPr/>
        </p:nvPicPr>
        <p:blipFill>
          <a:blip r:embed="rId3">
            <a:alphaModFix/>
          </a:blip>
          <a:stretch>
            <a:fillRect/>
          </a:stretch>
        </p:blipFill>
        <p:spPr>
          <a:xfrm>
            <a:off x="235713" y="1756612"/>
            <a:ext cx="8672565" cy="2718713"/>
          </a:xfrm>
          <a:prstGeom prst="rect">
            <a:avLst/>
          </a:prstGeom>
          <a:noFill/>
          <a:ln cap="flat" cmpd="sng" w="9525">
            <a:solidFill>
              <a:schemeClr val="accent3"/>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F2FF"/>
        </a:solidFill>
      </p:bgPr>
    </p:bg>
    <p:spTree>
      <p:nvGrpSpPr>
        <p:cNvPr id="1506" name="Shape 1506"/>
        <p:cNvGrpSpPr/>
        <p:nvPr/>
      </p:nvGrpSpPr>
      <p:grpSpPr>
        <a:xfrm>
          <a:off x="0" y="0"/>
          <a:ext cx="0" cy="0"/>
          <a:chOff x="0" y="0"/>
          <a:chExt cx="0" cy="0"/>
        </a:xfrm>
      </p:grpSpPr>
      <p:sp>
        <p:nvSpPr>
          <p:cNvPr id="1507" name="Google Shape;1507;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Creating a Pull Request, Reviewing Code, and Merging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508" name="Google Shape;1508;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Alternatively, you can </a:t>
            </a:r>
            <a:r>
              <a:rPr b="1" lang="en">
                <a:solidFill>
                  <a:srgbClr val="FFFFFF"/>
                </a:solidFill>
                <a:highlight>
                  <a:srgbClr val="000000"/>
                </a:highlight>
                <a:latin typeface="Inconsolata"/>
                <a:ea typeface="Inconsolata"/>
                <a:cs typeface="Inconsolata"/>
                <a:sym typeface="Inconsolata"/>
              </a:rPr>
              <a:t>merge</a:t>
            </a:r>
            <a:r>
              <a:rPr lang="en"/>
              <a:t> the branch on GitHub.</a:t>
            </a:r>
            <a:endParaRPr/>
          </a:p>
        </p:txBody>
      </p:sp>
      <p:sp>
        <p:nvSpPr>
          <p:cNvPr id="1509" name="Google Shape;1509;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10" name="Google Shape;1510;p102"/>
          <p:cNvPicPr preferRelativeResize="0"/>
          <p:nvPr/>
        </p:nvPicPr>
        <p:blipFill>
          <a:blip r:embed="rId3">
            <a:alphaModFix/>
          </a:blip>
          <a:stretch>
            <a:fillRect/>
          </a:stretch>
        </p:blipFill>
        <p:spPr>
          <a:xfrm>
            <a:off x="1638397" y="1193175"/>
            <a:ext cx="5867205" cy="3571073"/>
          </a:xfrm>
          <a:prstGeom prst="rect">
            <a:avLst/>
          </a:prstGeom>
          <a:noFill/>
          <a:ln cap="flat" cmpd="sng" w="9525">
            <a:solidFill>
              <a:schemeClr val="accent3"/>
            </a:solidFill>
            <a:prstDash val="solid"/>
            <a:round/>
            <a:headEnd len="sm" w="sm" type="none"/>
            <a:tailEnd len="sm" w="sm" type="none"/>
          </a:ln>
        </p:spPr>
      </p:pic>
      <p:sp>
        <p:nvSpPr>
          <p:cNvPr id="1511" name="Google Shape;1511;p102"/>
          <p:cNvSpPr/>
          <p:nvPr/>
        </p:nvSpPr>
        <p:spPr>
          <a:xfrm>
            <a:off x="2171700" y="4359550"/>
            <a:ext cx="1376400" cy="364800"/>
          </a:xfrm>
          <a:prstGeom prst="rect">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2"/>
          <p:cNvSpPr/>
          <p:nvPr/>
        </p:nvSpPr>
        <p:spPr>
          <a:xfrm>
            <a:off x="1346825" y="4319800"/>
            <a:ext cx="1006500" cy="444300"/>
          </a:xfrm>
          <a:prstGeom prst="homePlate">
            <a:avLst>
              <a:gd fmla="val 50000" name="adj"/>
            </a:avLst>
          </a:prstGeom>
          <a:solidFill>
            <a:srgbClr val="FFFF00"/>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03"/>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300"/>
              <a:t>Deleting the </a:t>
            </a:r>
            <a:r>
              <a:rPr lang="en" sz="3300">
                <a:solidFill>
                  <a:srgbClr val="000000"/>
                </a:solidFill>
                <a:highlight>
                  <a:srgbClr val="FFFFFF"/>
                </a:highlight>
                <a:latin typeface="Inconsolata"/>
                <a:ea typeface="Inconsolata"/>
                <a:cs typeface="Inconsolata"/>
                <a:sym typeface="Inconsolata"/>
              </a:rPr>
              <a:t>data_analytics</a:t>
            </a:r>
            <a:r>
              <a:rPr lang="en" sz="3300"/>
              <a:t> branch isn't necessary, but it is best practice to prune unneeded branches.</a:t>
            </a:r>
            <a:endParaRPr sz="3300"/>
          </a:p>
        </p:txBody>
      </p:sp>
      <p:sp>
        <p:nvSpPr>
          <p:cNvPr id="1518" name="Google Shape;1518;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24" name="Google Shape;1524;p104"/>
          <p:cNvPicPr preferRelativeResize="0"/>
          <p:nvPr/>
        </p:nvPicPr>
        <p:blipFill rotWithShape="1">
          <a:blip r:embed="rId3">
            <a:alphaModFix/>
          </a:blip>
          <a:srcRect b="99" l="0" r="0" t="109"/>
          <a:stretch/>
        </p:blipFill>
        <p:spPr>
          <a:xfrm>
            <a:off x="2870012" y="650875"/>
            <a:ext cx="3403975" cy="2672127"/>
          </a:xfrm>
          <a:prstGeom prst="rect">
            <a:avLst/>
          </a:prstGeom>
          <a:noFill/>
          <a:ln>
            <a:noFill/>
          </a:ln>
        </p:spPr>
      </p:pic>
      <p:sp>
        <p:nvSpPr>
          <p:cNvPr id="1525" name="Google Shape;1525;p104"/>
          <p:cNvSpPr txBox="1"/>
          <p:nvPr>
            <p:ph type="title"/>
          </p:nvPr>
        </p:nvSpPr>
        <p:spPr>
          <a:xfrm>
            <a:off x="274325" y="2850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in Teams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60"/>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 Segments</a:t>
            </a:r>
            <a:endParaRPr/>
          </a:p>
        </p:txBody>
      </p:sp>
      <p:sp>
        <p:nvSpPr>
          <p:cNvPr id="1048" name="Google Shape;1048;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sz="1700">
                <a:solidFill>
                  <a:schemeClr val="dk1"/>
                </a:solidFill>
              </a:rPr>
              <a:t>Your project work will be broken down into four segments. This week: “Sketch It Out”</a:t>
            </a:r>
            <a:endParaRPr sz="1700"/>
          </a:p>
        </p:txBody>
      </p:sp>
      <p:graphicFrame>
        <p:nvGraphicFramePr>
          <p:cNvPr id="1049" name="Google Shape;1049;p60"/>
          <p:cNvGraphicFramePr/>
          <p:nvPr/>
        </p:nvGraphicFramePr>
        <p:xfrm>
          <a:off x="313513" y="1271950"/>
          <a:ext cx="3000000" cy="3000000"/>
        </p:xfrm>
        <a:graphic>
          <a:graphicData uri="http://schemas.openxmlformats.org/drawingml/2006/table">
            <a:tbl>
              <a:tblPr>
                <a:noFill/>
                <a:tableStyleId>{480C3119-335D-4DEE-B807-9638B5CF01BF}</a:tableStyleId>
              </a:tblPr>
              <a:tblGrid>
                <a:gridCol w="2129225"/>
                <a:gridCol w="2129225"/>
                <a:gridCol w="2129225"/>
                <a:gridCol w="2129225"/>
              </a:tblGrid>
              <a:tr h="12477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r h="2361525">
                <a:tc>
                  <a:txBody>
                    <a:bodyPr/>
                    <a:lstStyle/>
                    <a:p>
                      <a:pPr indent="0" lvl="0" marL="0" rtl="0" algn="l">
                        <a:spcBef>
                          <a:spcPts val="0"/>
                        </a:spcBef>
                        <a:spcAft>
                          <a:spcPts val="0"/>
                        </a:spcAft>
                        <a:buNone/>
                      </a:pPr>
                      <a:r>
                        <a:rPr b="1" lang="en">
                          <a:solidFill>
                            <a:srgbClr val="043461"/>
                          </a:solidFill>
                          <a:latin typeface="Roboto"/>
                          <a:ea typeface="Roboto"/>
                          <a:cs typeface="Roboto"/>
                          <a:sym typeface="Roboto"/>
                        </a:rPr>
                        <a:t>Sketch It Out</a:t>
                      </a:r>
                      <a:endParaRPr b="1">
                        <a:solidFill>
                          <a:srgbClr val="043461"/>
                        </a:solidFill>
                        <a:latin typeface="Roboto"/>
                        <a:ea typeface="Roboto"/>
                        <a:cs typeface="Roboto"/>
                        <a:sym typeface="Roboto"/>
                      </a:endParaRPr>
                    </a:p>
                    <a:p>
                      <a:pPr indent="0" lvl="0" marL="0" rtl="0" algn="l">
                        <a:spcBef>
                          <a:spcPts val="300"/>
                        </a:spcBef>
                        <a:spcAft>
                          <a:spcPts val="300"/>
                        </a:spcAft>
                        <a:buNone/>
                      </a:pPr>
                      <a:r>
                        <a:rPr lang="en" sz="1200">
                          <a:solidFill>
                            <a:srgbClr val="043461"/>
                          </a:solidFill>
                          <a:latin typeface="Roboto"/>
                          <a:ea typeface="Roboto"/>
                          <a:cs typeface="Roboto"/>
                          <a:sym typeface="Roboto"/>
                        </a:rPr>
                        <a:t>Decide on your overall project, select your question, and build a simple model. You'll connect the model to a fabricated database, using comma-separated values (CSV) or JavaScript Object Notation (JSON) files, to prototype your idea.</a:t>
                      </a:r>
                      <a:endParaRPr sz="1200">
                        <a:solidFill>
                          <a:srgbClr val="043461"/>
                        </a:solidFill>
                        <a:latin typeface="Roboto"/>
                        <a:ea typeface="Roboto"/>
                        <a:cs typeface="Roboto"/>
                        <a:sym typeface="Roboto"/>
                      </a:endParaRPr>
                    </a:p>
                  </a:txBody>
                  <a:tcPr marT="91425" marB="91425" marR="91425" marL="182875">
                    <a:lnL cap="flat" cmpd="sng" w="9525">
                      <a:solidFill>
                        <a:srgbClr val="9E9E9E">
                          <a:alpha val="0"/>
                        </a:srgbClr>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ECF48"/>
                    </a:solidFill>
                  </a:tcPr>
                </a:tc>
                <a:tc>
                  <a:txBody>
                    <a:bodyPr/>
                    <a:lstStyle/>
                    <a:p>
                      <a:pPr indent="0" lvl="0" marL="0" rtl="0" algn="l">
                        <a:spcBef>
                          <a:spcPts val="0"/>
                        </a:spcBef>
                        <a:spcAft>
                          <a:spcPts val="0"/>
                        </a:spcAft>
                        <a:buClr>
                          <a:schemeClr val="dk1"/>
                        </a:buClr>
                        <a:buSzPts val="1100"/>
                        <a:buFont typeface="Arial"/>
                        <a:buNone/>
                      </a:pPr>
                      <a:r>
                        <a:rPr b="1" lang="en">
                          <a:solidFill>
                            <a:srgbClr val="043461"/>
                          </a:solidFill>
                          <a:latin typeface="Roboto"/>
                          <a:ea typeface="Roboto"/>
                          <a:cs typeface="Roboto"/>
                          <a:sym typeface="Roboto"/>
                        </a:rPr>
                        <a:t>Build the Pieces</a:t>
                      </a:r>
                      <a:endParaRPr b="1">
                        <a:solidFill>
                          <a:srgbClr val="043461"/>
                        </a:solidFill>
                        <a:latin typeface="Roboto"/>
                        <a:ea typeface="Roboto"/>
                        <a:cs typeface="Roboto"/>
                        <a:sym typeface="Roboto"/>
                      </a:endParaRPr>
                    </a:p>
                    <a:p>
                      <a:pPr indent="0" lvl="0" marL="0" rtl="0" algn="l">
                        <a:spcBef>
                          <a:spcPts val="300"/>
                        </a:spcBef>
                        <a:spcAft>
                          <a:spcPts val="300"/>
                        </a:spcAft>
                        <a:buNone/>
                      </a:pPr>
                      <a:r>
                        <a:rPr lang="en" sz="1200">
                          <a:solidFill>
                            <a:srgbClr val="043461"/>
                          </a:solidFill>
                          <a:latin typeface="Roboto"/>
                          <a:ea typeface="Roboto"/>
                          <a:cs typeface="Roboto"/>
                          <a:sym typeface="Roboto"/>
                        </a:rPr>
                        <a:t>Train your model, and build out the database you'll use for your final presentation.</a:t>
                      </a:r>
                      <a:endParaRPr sz="1200">
                        <a:solidFill>
                          <a:srgbClr val="043461"/>
                        </a:solidFill>
                        <a:latin typeface="Roboto"/>
                        <a:ea typeface="Roboto"/>
                        <a:cs typeface="Roboto"/>
                        <a:sym typeface="Roboto"/>
                      </a:endParaRPr>
                    </a:p>
                  </a:txBody>
                  <a:tcPr marT="91425" marB="91425" marR="91425" marL="1828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c>
                  <a:txBody>
                    <a:bodyPr/>
                    <a:lstStyle/>
                    <a:p>
                      <a:pPr indent="0" lvl="0" marL="0" rtl="0" algn="l">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Plug It In</a:t>
                      </a:r>
                      <a:endParaRPr b="1">
                        <a:solidFill>
                          <a:srgbClr val="FFFFFF"/>
                        </a:solidFill>
                        <a:latin typeface="Roboto"/>
                        <a:ea typeface="Roboto"/>
                        <a:cs typeface="Roboto"/>
                        <a:sym typeface="Roboto"/>
                      </a:endParaRPr>
                    </a:p>
                    <a:p>
                      <a:pPr indent="0" lvl="0" marL="0" rtl="0" algn="l">
                        <a:spcBef>
                          <a:spcPts val="300"/>
                        </a:spcBef>
                        <a:spcAft>
                          <a:spcPts val="300"/>
                        </a:spcAft>
                        <a:buNone/>
                      </a:pPr>
                      <a:r>
                        <a:rPr lang="en" sz="1200">
                          <a:solidFill>
                            <a:srgbClr val="FFFFFF"/>
                          </a:solidFill>
                          <a:latin typeface="Roboto"/>
                          <a:ea typeface="Roboto"/>
                          <a:cs typeface="Roboto"/>
                          <a:sym typeface="Roboto"/>
                        </a:rPr>
                        <a:t>Connect your final database to your model, continue to train your model, and create your dashboard and presentation.</a:t>
                      </a:r>
                      <a:endParaRPr sz="1200">
                        <a:solidFill>
                          <a:srgbClr val="FFFFFF"/>
                        </a:solidFill>
                        <a:latin typeface="Roboto"/>
                        <a:ea typeface="Roboto"/>
                        <a:cs typeface="Roboto"/>
                        <a:sym typeface="Roboto"/>
                      </a:endParaRPr>
                    </a:p>
                  </a:txBody>
                  <a:tcPr marT="91425" marB="91425" marR="91425" marL="1828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c>
                  <a:txBody>
                    <a:bodyPr/>
                    <a:lstStyle/>
                    <a:p>
                      <a:pPr indent="0" lvl="0" marL="0" rtl="0" algn="l">
                        <a:spcBef>
                          <a:spcPts val="0"/>
                        </a:spcBef>
                        <a:spcAft>
                          <a:spcPts val="0"/>
                        </a:spcAft>
                        <a:buClr>
                          <a:schemeClr val="dk1"/>
                        </a:buClr>
                        <a:buSzPts val="1100"/>
                        <a:buFont typeface="Arial"/>
                        <a:buNone/>
                      </a:pPr>
                      <a:r>
                        <a:rPr b="1" lang="en">
                          <a:solidFill>
                            <a:srgbClr val="FFFFFF"/>
                          </a:solidFill>
                          <a:latin typeface="Roboto"/>
                          <a:ea typeface="Roboto"/>
                          <a:cs typeface="Roboto"/>
                          <a:sym typeface="Roboto"/>
                        </a:rPr>
                        <a:t>Put It All Together</a:t>
                      </a:r>
                      <a:endParaRPr b="1">
                        <a:solidFill>
                          <a:srgbClr val="FFFFFF"/>
                        </a:solidFill>
                        <a:latin typeface="Roboto"/>
                        <a:ea typeface="Roboto"/>
                        <a:cs typeface="Roboto"/>
                        <a:sym typeface="Roboto"/>
                      </a:endParaRPr>
                    </a:p>
                    <a:p>
                      <a:pPr indent="0" lvl="0" marL="0" rtl="0" algn="l">
                        <a:spcBef>
                          <a:spcPts val="300"/>
                        </a:spcBef>
                        <a:spcAft>
                          <a:spcPts val="300"/>
                        </a:spcAft>
                        <a:buNone/>
                      </a:pPr>
                      <a:r>
                        <a:rPr lang="en" sz="1200">
                          <a:solidFill>
                            <a:srgbClr val="FFFFFF"/>
                          </a:solidFill>
                          <a:latin typeface="Roboto"/>
                          <a:ea typeface="Roboto"/>
                          <a:cs typeface="Roboto"/>
                          <a:sym typeface="Roboto"/>
                        </a:rPr>
                        <a:t>Put the final touches on your model, database, and dashboard. Lastly, create and deliver your final presentation to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your class.</a:t>
                      </a:r>
                      <a:endParaRPr sz="1200">
                        <a:solidFill>
                          <a:srgbClr val="FFFFFF"/>
                        </a:solidFill>
                        <a:latin typeface="Roboto"/>
                        <a:ea typeface="Roboto"/>
                        <a:cs typeface="Roboto"/>
                        <a:sym typeface="Roboto"/>
                      </a:endParaRPr>
                    </a:p>
                  </a:txBody>
                  <a:tcPr marT="91425" marB="91425" marR="91425" marL="182875">
                    <a:lnL cap="flat" cmpd="sng" w="38100">
                      <a:solidFill>
                        <a:srgbClr val="FFFFFF"/>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pic>
        <p:nvPicPr>
          <p:cNvPr id="1050" name="Google Shape;1050;p60"/>
          <p:cNvPicPr preferRelativeResize="0"/>
          <p:nvPr/>
        </p:nvPicPr>
        <p:blipFill>
          <a:blip r:embed="rId3">
            <a:alphaModFix/>
          </a:blip>
          <a:stretch>
            <a:fillRect/>
          </a:stretch>
        </p:blipFill>
        <p:spPr>
          <a:xfrm>
            <a:off x="844550" y="1373550"/>
            <a:ext cx="944400" cy="993775"/>
          </a:xfrm>
          <a:prstGeom prst="rect">
            <a:avLst/>
          </a:prstGeom>
          <a:noFill/>
          <a:ln>
            <a:noFill/>
          </a:ln>
        </p:spPr>
      </p:pic>
      <p:pic>
        <p:nvPicPr>
          <p:cNvPr id="1051" name="Google Shape;1051;p60"/>
          <p:cNvPicPr preferRelativeResize="0"/>
          <p:nvPr/>
        </p:nvPicPr>
        <p:blipFill>
          <a:blip r:embed="rId4">
            <a:alphaModFix/>
          </a:blip>
          <a:stretch>
            <a:fillRect/>
          </a:stretch>
        </p:blipFill>
        <p:spPr>
          <a:xfrm>
            <a:off x="2981325" y="1329174"/>
            <a:ext cx="1069132" cy="969425"/>
          </a:xfrm>
          <a:prstGeom prst="rect">
            <a:avLst/>
          </a:prstGeom>
          <a:noFill/>
          <a:ln>
            <a:noFill/>
          </a:ln>
        </p:spPr>
      </p:pic>
      <p:pic>
        <p:nvPicPr>
          <p:cNvPr id="1052" name="Google Shape;1052;p60"/>
          <p:cNvPicPr preferRelativeResize="0"/>
          <p:nvPr/>
        </p:nvPicPr>
        <p:blipFill>
          <a:blip r:embed="rId5">
            <a:alphaModFix/>
          </a:blip>
          <a:stretch>
            <a:fillRect/>
          </a:stretch>
        </p:blipFill>
        <p:spPr>
          <a:xfrm>
            <a:off x="7200123" y="1329173"/>
            <a:ext cx="1198735" cy="969425"/>
          </a:xfrm>
          <a:prstGeom prst="rect">
            <a:avLst/>
          </a:prstGeom>
          <a:noFill/>
          <a:ln>
            <a:noFill/>
          </a:ln>
        </p:spPr>
      </p:pic>
      <p:pic>
        <p:nvPicPr>
          <p:cNvPr id="1053" name="Google Shape;1053;p60"/>
          <p:cNvPicPr preferRelativeResize="0"/>
          <p:nvPr/>
        </p:nvPicPr>
        <p:blipFill>
          <a:blip r:embed="rId6">
            <a:alphaModFix/>
          </a:blip>
          <a:stretch>
            <a:fillRect/>
          </a:stretch>
        </p:blipFill>
        <p:spPr>
          <a:xfrm>
            <a:off x="4552675" y="1279900"/>
            <a:ext cx="2145250" cy="1067975"/>
          </a:xfrm>
          <a:prstGeom prst="rect">
            <a:avLst/>
          </a:prstGeom>
          <a:noFill/>
          <a:ln>
            <a:noFill/>
          </a:ln>
        </p:spPr>
      </p:pic>
      <p:sp>
        <p:nvSpPr>
          <p:cNvPr id="1054" name="Google Shape;1054;p60"/>
          <p:cNvSpPr/>
          <p:nvPr/>
        </p:nvSpPr>
        <p:spPr>
          <a:xfrm rot="5400000">
            <a:off x="2388000" y="2519400"/>
            <a:ext cx="214200" cy="104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0"/>
          <p:cNvSpPr/>
          <p:nvPr/>
        </p:nvSpPr>
        <p:spPr>
          <a:xfrm rot="5400000">
            <a:off x="4517225" y="2519400"/>
            <a:ext cx="214200" cy="104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rot="5400000">
            <a:off x="6646450" y="2519400"/>
            <a:ext cx="214200" cy="1047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5"/>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Working in Teams</a:t>
            </a:r>
            <a:endParaRPr/>
          </a:p>
        </p:txBody>
      </p:sp>
      <p:sp>
        <p:nvSpPr>
          <p:cNvPr id="1531" name="Google Shape;1531;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a:t>
            </a:r>
            <a:r>
              <a:rPr lang="en"/>
              <a:t>ach team member should have one of the following roles: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32" name="Google Shape;1532;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33" name="Google Shape;1533;p105"/>
          <p:cNvGraphicFramePr/>
          <p:nvPr/>
        </p:nvGraphicFramePr>
        <p:xfrm>
          <a:off x="455075" y="1274325"/>
          <a:ext cx="3000000" cy="3000000"/>
        </p:xfrm>
        <a:graphic>
          <a:graphicData uri="http://schemas.openxmlformats.org/drawingml/2006/table">
            <a:tbl>
              <a:tblPr>
                <a:noFill/>
                <a:tableStyleId>{480C3119-335D-4DEE-B807-9638B5CF01BF}</a:tableStyleId>
              </a:tblPr>
              <a:tblGrid>
                <a:gridCol w="1564225"/>
                <a:gridCol w="6669625"/>
              </a:tblGrid>
              <a:tr h="585625">
                <a:tc>
                  <a:txBody>
                    <a:bodyPr/>
                    <a:lstStyle/>
                    <a:p>
                      <a:pPr indent="0" lvl="0" marL="0" rtl="0" algn="r">
                        <a:lnSpc>
                          <a:spcPct val="115000"/>
                        </a:lnSpc>
                        <a:spcBef>
                          <a:spcPts val="0"/>
                        </a:spcBef>
                        <a:spcAft>
                          <a:spcPts val="0"/>
                        </a:spcAft>
                        <a:buNone/>
                      </a:pPr>
                      <a:r>
                        <a:rPr b="1" lang="en" sz="1800">
                          <a:solidFill>
                            <a:srgbClr val="FFFFFF"/>
                          </a:solidFill>
                          <a:latin typeface="Roboto"/>
                          <a:ea typeface="Roboto"/>
                          <a:cs typeface="Roboto"/>
                          <a:sym typeface="Roboto"/>
                        </a:rPr>
                        <a:t>Square</a:t>
                      </a:r>
                      <a:endParaRPr b="1" sz="1800">
                        <a:solidFill>
                          <a:srgbClr val="FFFFFF"/>
                        </a:solidFill>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team member in the square role will be responsible for the repository.</a:t>
                      </a:r>
                      <a:endParaRPr>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tcPr>
                </a:tc>
              </a:tr>
              <a:tr h="886950">
                <a:tc>
                  <a:txBody>
                    <a:bodyPr/>
                    <a:lstStyle/>
                    <a:p>
                      <a:pPr indent="0" lvl="0" marL="0" rtl="0" algn="r">
                        <a:lnSpc>
                          <a:spcPct val="115000"/>
                        </a:lnSpc>
                        <a:spcBef>
                          <a:spcPts val="0"/>
                        </a:spcBef>
                        <a:spcAft>
                          <a:spcPts val="0"/>
                        </a:spcAft>
                        <a:buNone/>
                      </a:pPr>
                      <a:r>
                        <a:rPr b="1" lang="en" sz="1800">
                          <a:solidFill>
                            <a:srgbClr val="FFFFFF"/>
                          </a:solidFill>
                          <a:latin typeface="Roboto"/>
                          <a:ea typeface="Roboto"/>
                          <a:cs typeface="Roboto"/>
                          <a:sym typeface="Roboto"/>
                        </a:rPr>
                        <a:t>Triangle</a:t>
                      </a:r>
                      <a:endParaRPr b="1" sz="1800">
                        <a:solidFill>
                          <a:srgbClr val="FFFFFF"/>
                        </a:solidFill>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member in the triangle role will create a mockup of a machine learning model. This can even be a diagram that explains how it will work concurrently with the rest of the project steps.</a:t>
                      </a:r>
                      <a:endParaRPr>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D5F2FF"/>
                    </a:solidFill>
                  </a:tcPr>
                </a:tc>
              </a:tr>
              <a:tr h="715875">
                <a:tc>
                  <a:txBody>
                    <a:bodyPr/>
                    <a:lstStyle/>
                    <a:p>
                      <a:pPr indent="0" lvl="0" marL="0" rtl="0" algn="r">
                        <a:lnSpc>
                          <a:spcPct val="115000"/>
                        </a:lnSpc>
                        <a:spcBef>
                          <a:spcPts val="0"/>
                        </a:spcBef>
                        <a:spcAft>
                          <a:spcPts val="0"/>
                        </a:spcAft>
                        <a:buNone/>
                      </a:pPr>
                      <a:r>
                        <a:rPr b="1" lang="en" sz="1800">
                          <a:solidFill>
                            <a:srgbClr val="FFFFFF"/>
                          </a:solidFill>
                          <a:latin typeface="Roboto"/>
                          <a:ea typeface="Roboto"/>
                          <a:cs typeface="Roboto"/>
                          <a:sym typeface="Roboto"/>
                        </a:rPr>
                        <a:t>Circle</a:t>
                      </a:r>
                      <a:endParaRPr b="1" sz="1800">
                        <a:solidFill>
                          <a:srgbClr val="FFFFFF"/>
                        </a:solidFill>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member in the circle role will create a mockup of a database with a set of sample data, or even fabricated data. This will ensure that the database works seamlessly with the rest of the project.</a:t>
                      </a:r>
                      <a:endParaRPr>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tcPr>
                </a:tc>
              </a:tr>
              <a:tr h="1049250">
                <a:tc>
                  <a:txBody>
                    <a:bodyPr/>
                    <a:lstStyle/>
                    <a:p>
                      <a:pPr indent="0" lvl="0" marL="0" rtl="0" algn="r">
                        <a:lnSpc>
                          <a:spcPct val="115000"/>
                        </a:lnSpc>
                        <a:spcBef>
                          <a:spcPts val="0"/>
                        </a:spcBef>
                        <a:spcAft>
                          <a:spcPts val="0"/>
                        </a:spcAft>
                        <a:buNone/>
                      </a:pPr>
                      <a:r>
                        <a:rPr b="1" lang="en" sz="1800">
                          <a:solidFill>
                            <a:srgbClr val="FFFFFF"/>
                          </a:solidFill>
                          <a:latin typeface="Roboto"/>
                          <a:ea typeface="Roboto"/>
                          <a:cs typeface="Roboto"/>
                          <a:sym typeface="Roboto"/>
                        </a:rPr>
                        <a:t>X</a:t>
                      </a:r>
                      <a:endParaRPr b="1" sz="1800">
                        <a:solidFill>
                          <a:srgbClr val="FFFFFF"/>
                        </a:solidFill>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The member in the X role will decide which technologies to use for each step of the project. If the team has only three members, then all three members should be contributing to these decisions.</a:t>
                      </a:r>
                      <a:endParaRPr>
                        <a:latin typeface="Roboto"/>
                        <a:ea typeface="Roboto"/>
                        <a:cs typeface="Roboto"/>
                        <a:sym typeface="Roboto"/>
                      </a:endParaRPr>
                    </a:p>
                  </a:txBody>
                  <a:tcPr marT="91425" marB="91425" marR="182875" marL="182875" anchor="ctr">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D5F2FF"/>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9" name="Google Shape;1539;p10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Development Consultation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Progression—Next Steps</a:t>
            </a:r>
            <a:endParaRPr/>
          </a:p>
        </p:txBody>
      </p:sp>
      <p:sp>
        <p:nvSpPr>
          <p:cNvPr id="1545" name="Google Shape;1545;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08"/>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Progression—Next Steps</a:t>
            </a:r>
            <a:endParaRPr>
              <a:solidFill>
                <a:schemeClr val="dk1"/>
              </a:solidFill>
            </a:endParaRPr>
          </a:p>
          <a:p>
            <a:pPr indent="0" lvl="0" marL="0" rtl="0" algn="l">
              <a:spcBef>
                <a:spcPts val="0"/>
              </a:spcBef>
              <a:spcAft>
                <a:spcPts val="0"/>
              </a:spcAft>
              <a:buNone/>
            </a:pPr>
            <a:r>
              <a:t/>
            </a:r>
            <a:endParaRPr/>
          </a:p>
        </p:txBody>
      </p:sp>
      <p:sp>
        <p:nvSpPr>
          <p:cNvPr id="1551" name="Google Shape;1551;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2" name="Google Shape;1552;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next class, you should have completed the following:</a:t>
            </a:r>
            <a:endParaRPr>
              <a:solidFill>
                <a:schemeClr val="dk1"/>
              </a:solidFill>
            </a:endParaRPr>
          </a:p>
          <a:p>
            <a:pPr indent="0" lvl="0" marL="0" rtl="0" algn="l">
              <a:spcBef>
                <a:spcPts val="0"/>
              </a:spcBef>
              <a:spcAft>
                <a:spcPts val="0"/>
              </a:spcAft>
              <a:buNone/>
            </a:pPr>
            <a:r>
              <a:t/>
            </a:r>
            <a:endParaRPr/>
          </a:p>
        </p:txBody>
      </p:sp>
      <p:sp>
        <p:nvSpPr>
          <p:cNvPr id="1553" name="Google Shape;1553;p108"/>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Create a mockup of a machine learning model.</a:t>
            </a:r>
            <a:endParaRPr sz="1600">
              <a:solidFill>
                <a:srgbClr val="043461"/>
              </a:solidFill>
              <a:latin typeface="Roboto"/>
              <a:ea typeface="Roboto"/>
              <a:cs typeface="Roboto"/>
              <a:sym typeface="Roboto"/>
            </a:endParaRPr>
          </a:p>
        </p:txBody>
      </p:sp>
      <p:sp>
        <p:nvSpPr>
          <p:cNvPr id="1554" name="Google Shape;1554;p108"/>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Create a mockup or fabricate a database.</a:t>
            </a:r>
            <a:endParaRPr sz="1600">
              <a:solidFill>
                <a:srgbClr val="043461"/>
              </a:solidFill>
              <a:latin typeface="Roboto"/>
              <a:ea typeface="Roboto"/>
              <a:cs typeface="Roboto"/>
              <a:sym typeface="Roboto"/>
            </a:endParaRPr>
          </a:p>
        </p:txBody>
      </p:sp>
      <p:sp>
        <p:nvSpPr>
          <p:cNvPr id="1555" name="Google Shape;1555;p108"/>
          <p:cNvSpPr/>
          <p:nvPr/>
        </p:nvSpPr>
        <p:spPr>
          <a:xfrm>
            <a:off x="1352550" y="2845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Create an outline for the final dashboard with a storyboard of visualizations.</a:t>
            </a:r>
            <a:endParaRPr sz="1600">
              <a:solidFill>
                <a:srgbClr val="043461"/>
              </a:solidFill>
              <a:latin typeface="Roboto"/>
              <a:ea typeface="Roboto"/>
              <a:cs typeface="Roboto"/>
              <a:sym typeface="Roboto"/>
            </a:endParaRPr>
          </a:p>
        </p:txBody>
      </p:sp>
      <p:sp>
        <p:nvSpPr>
          <p:cNvPr id="1556" name="Google Shape;1556;p108"/>
          <p:cNvSpPr/>
          <p:nvPr/>
        </p:nvSpPr>
        <p:spPr>
          <a:xfrm>
            <a:off x="1352550" y="3614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Continue using GitHub to create and merge code on branches.</a:t>
            </a:r>
            <a:endParaRPr sz="1600">
              <a:solidFill>
                <a:srgbClr val="043461"/>
              </a:solidFill>
              <a:latin typeface="Roboto"/>
              <a:ea typeface="Roboto"/>
              <a:cs typeface="Roboto"/>
              <a:sym typeface="Roboto"/>
            </a:endParaRPr>
          </a:p>
        </p:txBody>
      </p:sp>
      <p:sp>
        <p:nvSpPr>
          <p:cNvPr id="1557" name="Google Shape;1557;p108"/>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58" name="Google Shape;1558;p108"/>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59" name="Google Shape;1559;p108"/>
          <p:cNvSpPr/>
          <p:nvPr/>
        </p:nvSpPr>
        <p:spPr>
          <a:xfrm>
            <a:off x="450683" y="2119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0" name="Google Shape;1560;p108"/>
          <p:cNvSpPr/>
          <p:nvPr/>
        </p:nvSpPr>
        <p:spPr>
          <a:xfrm flipH="1" rot="10800000">
            <a:off x="450683" y="2397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61" name="Google Shape;1561;p108"/>
          <p:cNvSpPr/>
          <p:nvPr/>
        </p:nvSpPr>
        <p:spPr>
          <a:xfrm>
            <a:off x="450683" y="291121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2" name="Google Shape;1562;p108"/>
          <p:cNvSpPr/>
          <p:nvPr/>
        </p:nvSpPr>
        <p:spPr>
          <a:xfrm flipH="1" rot="10800000">
            <a:off x="450683" y="318980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63" name="Google Shape;1563;p108"/>
          <p:cNvSpPr/>
          <p:nvPr/>
        </p:nvSpPr>
        <p:spPr>
          <a:xfrm>
            <a:off x="450683" y="36711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64" name="Google Shape;1564;p108"/>
          <p:cNvSpPr/>
          <p:nvPr/>
        </p:nvSpPr>
        <p:spPr>
          <a:xfrm flipH="1" rot="10800000">
            <a:off x="450683" y="39497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6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This Week: Capstone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063" name="Google Shape;1063;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this week, you will: </a:t>
            </a:r>
            <a:endParaRPr>
              <a:solidFill>
                <a:schemeClr val="dk1"/>
              </a:solidFill>
            </a:endParaRPr>
          </a:p>
          <a:p>
            <a:pPr indent="0" lvl="0" marL="0" rtl="0" algn="l">
              <a:spcBef>
                <a:spcPts val="500"/>
              </a:spcBef>
              <a:spcAft>
                <a:spcPts val="0"/>
              </a:spcAft>
              <a:buNone/>
            </a:pPr>
            <a:r>
              <a:t/>
            </a:r>
            <a:endParaRPr/>
          </a:p>
        </p:txBody>
      </p:sp>
      <p:sp>
        <p:nvSpPr>
          <p:cNvPr id="1064" name="Google Shape;106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5" name="Google Shape;1065;p61"/>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Decide on a topic for your project</a:t>
            </a:r>
            <a:endParaRPr sz="1600">
              <a:solidFill>
                <a:srgbClr val="043461"/>
              </a:solidFill>
              <a:latin typeface="Roboto"/>
              <a:ea typeface="Roboto"/>
              <a:cs typeface="Roboto"/>
              <a:sym typeface="Roboto"/>
            </a:endParaRPr>
          </a:p>
        </p:txBody>
      </p:sp>
      <p:sp>
        <p:nvSpPr>
          <p:cNvPr id="1066" name="Google Shape;1066;p61"/>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Find preliminary datasets for your project</a:t>
            </a:r>
            <a:endParaRPr sz="1600">
              <a:solidFill>
                <a:srgbClr val="043461"/>
              </a:solidFill>
              <a:latin typeface="Roboto"/>
              <a:ea typeface="Roboto"/>
              <a:cs typeface="Roboto"/>
              <a:sym typeface="Roboto"/>
            </a:endParaRPr>
          </a:p>
        </p:txBody>
      </p:sp>
      <p:sp>
        <p:nvSpPr>
          <p:cNvPr id="1067" name="Google Shape;1067;p61"/>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Perform rudimentary EDA on the datasets that have been found</a:t>
            </a:r>
            <a:endParaRPr sz="1600">
              <a:solidFill>
                <a:srgbClr val="043461"/>
              </a:solidFill>
              <a:latin typeface="Roboto"/>
              <a:ea typeface="Roboto"/>
              <a:cs typeface="Roboto"/>
              <a:sym typeface="Roboto"/>
            </a:endParaRPr>
          </a:p>
        </p:txBody>
      </p:sp>
      <p:sp>
        <p:nvSpPr>
          <p:cNvPr id="1068" name="Google Shape;1068;p61"/>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Create a mockup of the database</a:t>
            </a:r>
            <a:endParaRPr sz="1600">
              <a:solidFill>
                <a:srgbClr val="043461"/>
              </a:solidFill>
              <a:latin typeface="Roboto"/>
              <a:ea typeface="Roboto"/>
              <a:cs typeface="Roboto"/>
              <a:sym typeface="Roboto"/>
            </a:endParaRPr>
          </a:p>
        </p:txBody>
      </p:sp>
      <p:sp>
        <p:nvSpPr>
          <p:cNvPr id="1069" name="Google Shape;1069;p61"/>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None/>
            </a:pPr>
            <a:r>
              <a:rPr lang="en" sz="1600">
                <a:solidFill>
                  <a:srgbClr val="043461"/>
                </a:solidFill>
                <a:latin typeface="Roboto"/>
                <a:ea typeface="Roboto"/>
                <a:cs typeface="Roboto"/>
                <a:sym typeface="Roboto"/>
              </a:rPr>
              <a:t>Create a mockup of the machine learning model you are going to use</a:t>
            </a:r>
            <a:endParaRPr sz="1600">
              <a:solidFill>
                <a:srgbClr val="043461"/>
              </a:solidFill>
              <a:latin typeface="Roboto"/>
              <a:ea typeface="Roboto"/>
              <a:cs typeface="Roboto"/>
              <a:sym typeface="Roboto"/>
            </a:endParaRPr>
          </a:p>
        </p:txBody>
      </p:sp>
      <p:sp>
        <p:nvSpPr>
          <p:cNvPr id="1070" name="Google Shape;1070;p6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71" name="Google Shape;1071;p6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72" name="Google Shape;1072;p6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73" name="Google Shape;1073;p6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74" name="Google Shape;1074;p6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75" name="Google Shape;1075;p6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76" name="Google Shape;1076;p61"/>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77" name="Google Shape;1077;p61"/>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78" name="Google Shape;1078;p61"/>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79" name="Google Shape;1079;p61"/>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62"/>
          <p:cNvSpPr txBox="1"/>
          <p:nvPr>
            <p:ph type="title"/>
          </p:nvPr>
        </p:nvSpPr>
        <p:spPr>
          <a:xfrm>
            <a:off x="274325" y="2164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Agenda</a:t>
            </a:r>
            <a:endParaRPr/>
          </a:p>
        </p:txBody>
      </p:sp>
      <p:sp>
        <p:nvSpPr>
          <p:cNvPr id="1085" name="Google Shape;1085;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6" name="Google Shape;1086;p62"/>
          <p:cNvSpPr/>
          <p:nvPr/>
        </p:nvSpPr>
        <p:spPr>
          <a:xfrm>
            <a:off x="3868650" y="1649725"/>
            <a:ext cx="1406700" cy="477600"/>
          </a:xfrm>
          <a:prstGeom prst="roundRect">
            <a:avLst>
              <a:gd fmla="val 16667" name="adj"/>
            </a:avLst>
          </a:prstGeom>
          <a:solidFill>
            <a:srgbClr val="1475D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Module 20</a:t>
            </a:r>
            <a:endParaRPr sz="240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Agenda</a:t>
            </a:r>
            <a:endParaRPr/>
          </a:p>
        </p:txBody>
      </p:sp>
      <p:sp>
        <p:nvSpPr>
          <p:cNvPr id="1092" name="Google Shape;1092;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a:solidFill>
                  <a:schemeClr val="dk1"/>
                </a:solidFill>
              </a:rPr>
              <a:t>By completing today’s activities, you’ll learn the following skills:</a:t>
            </a:r>
            <a:endParaRPr/>
          </a:p>
        </p:txBody>
      </p:sp>
      <p:sp>
        <p:nvSpPr>
          <p:cNvPr id="1093" name="Google Shape;1093;p63"/>
          <p:cNvSpPr/>
          <p:nvPr/>
        </p:nvSpPr>
        <p:spPr>
          <a:xfrm>
            <a:off x="1352550" y="1275950"/>
            <a:ext cx="65505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Creating a GitHub repository for the project with feature branches</a:t>
            </a:r>
            <a:endParaRPr sz="1600">
              <a:solidFill>
                <a:srgbClr val="043461"/>
              </a:solidFill>
              <a:latin typeface="Roboto"/>
              <a:ea typeface="Roboto"/>
              <a:cs typeface="Roboto"/>
              <a:sym typeface="Roboto"/>
            </a:endParaRPr>
          </a:p>
        </p:txBody>
      </p:sp>
      <p:grpSp>
        <p:nvGrpSpPr>
          <p:cNvPr id="1094" name="Google Shape;1094;p63"/>
          <p:cNvGrpSpPr/>
          <p:nvPr/>
        </p:nvGrpSpPr>
        <p:grpSpPr>
          <a:xfrm>
            <a:off x="457200" y="1275938"/>
            <a:ext cx="776889" cy="621300"/>
            <a:chOff x="457200" y="1378813"/>
            <a:chExt cx="776889" cy="621300"/>
          </a:xfrm>
        </p:grpSpPr>
        <p:sp>
          <p:nvSpPr>
            <p:cNvPr id="1095" name="Google Shape;1095;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96" name="Google Shape;1096;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097" name="Google Shape;1097;p63"/>
          <p:cNvSpPr/>
          <p:nvPr/>
        </p:nvSpPr>
        <p:spPr>
          <a:xfrm>
            <a:off x="0" y="3797638"/>
            <a:ext cx="5231100" cy="928200"/>
          </a:xfrm>
          <a:prstGeom prst="homePlate">
            <a:avLst>
              <a:gd fmla="val 43373" name="adj"/>
            </a:avLst>
          </a:prstGeom>
          <a:solidFill>
            <a:srgbClr val="043461"/>
          </a:solidFill>
          <a:ln>
            <a:noFill/>
          </a:ln>
          <a:effectLst>
            <a:outerShdw blurRad="57150" rotWithShape="0" algn="bl" dir="5400000" dist="19050">
              <a:srgbClr val="000000">
                <a:alpha val="50000"/>
              </a:srgbClr>
            </a:outerShdw>
          </a:effectLst>
        </p:spPr>
        <p:txBody>
          <a:bodyPr anchorCtr="0" anchor="ctr" bIns="0" lIns="1280150" spcFirstLastPara="1" rIns="91425" wrap="square" tIns="1827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1098" name="Google Shape;1098;p63"/>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1099" name="Google Shape;1099;p63"/>
          <p:cNvSpPr/>
          <p:nvPr/>
        </p:nvSpPr>
        <p:spPr>
          <a:xfrm>
            <a:off x="1352550" y="2037450"/>
            <a:ext cx="65505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Adding a README.md file to the repository to describe the project </a:t>
            </a:r>
            <a:endParaRPr b="1" sz="1600">
              <a:solidFill>
                <a:srgbClr val="043461"/>
              </a:solidFill>
              <a:latin typeface="Roboto"/>
              <a:ea typeface="Roboto"/>
              <a:cs typeface="Roboto"/>
              <a:sym typeface="Roboto"/>
            </a:endParaRPr>
          </a:p>
        </p:txBody>
      </p:sp>
      <p:grpSp>
        <p:nvGrpSpPr>
          <p:cNvPr id="1100" name="Google Shape;1100;p63"/>
          <p:cNvGrpSpPr/>
          <p:nvPr/>
        </p:nvGrpSpPr>
        <p:grpSpPr>
          <a:xfrm>
            <a:off x="457200" y="2037438"/>
            <a:ext cx="776889" cy="621300"/>
            <a:chOff x="457200" y="1378813"/>
            <a:chExt cx="776889" cy="621300"/>
          </a:xfrm>
        </p:grpSpPr>
        <p:sp>
          <p:nvSpPr>
            <p:cNvPr id="1101" name="Google Shape;1101;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102" name="Google Shape;1102;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103" name="Google Shape;1103;p63"/>
          <p:cNvSpPr/>
          <p:nvPr/>
        </p:nvSpPr>
        <p:spPr>
          <a:xfrm>
            <a:off x="1352550" y="2798950"/>
            <a:ext cx="65505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Working in a group environment</a:t>
            </a:r>
            <a:endParaRPr sz="1600">
              <a:solidFill>
                <a:srgbClr val="FFFFFF"/>
              </a:solidFill>
              <a:highlight>
                <a:srgbClr val="043461"/>
              </a:highlight>
              <a:latin typeface="Inconsolata Medium"/>
              <a:ea typeface="Inconsolata Medium"/>
              <a:cs typeface="Inconsolata Medium"/>
              <a:sym typeface="Inconsolata Medium"/>
            </a:endParaRPr>
          </a:p>
        </p:txBody>
      </p:sp>
      <p:grpSp>
        <p:nvGrpSpPr>
          <p:cNvPr id="1104" name="Google Shape;1104;p63"/>
          <p:cNvGrpSpPr/>
          <p:nvPr/>
        </p:nvGrpSpPr>
        <p:grpSpPr>
          <a:xfrm>
            <a:off x="457200" y="2798938"/>
            <a:ext cx="776889" cy="621300"/>
            <a:chOff x="457200" y="1378813"/>
            <a:chExt cx="776889" cy="621300"/>
          </a:xfrm>
        </p:grpSpPr>
        <p:sp>
          <p:nvSpPr>
            <p:cNvPr id="1105" name="Google Shape;1105;p6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6" name="Google Shape;1106;p63"/>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Thin"/>
                <a:ea typeface="Roboto Thin"/>
                <a:cs typeface="Roboto Thin"/>
                <a:sym typeface="Roboto Thin"/>
              </a:endParaRPr>
            </a:p>
          </p:txBody>
        </p:sp>
      </p:grpSp>
      <p:sp>
        <p:nvSpPr>
          <p:cNvPr id="1107" name="Google Shape;110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4"/>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you having any issues getting started? </a:t>
            </a:r>
            <a:endParaRPr/>
          </a:p>
        </p:txBody>
      </p:sp>
      <p:sp>
        <p:nvSpPr>
          <p:cNvPr id="1113" name="Google Shape;1113;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